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56" r:id="rId5"/>
    <p:sldId id="742" r:id="rId6"/>
    <p:sldId id="564" r:id="rId7"/>
    <p:sldId id="755" r:id="rId8"/>
    <p:sldId id="300" r:id="rId9"/>
    <p:sldId id="721" r:id="rId10"/>
    <p:sldId id="709" r:id="rId11"/>
    <p:sldId id="726" r:id="rId12"/>
    <p:sldId id="727" r:id="rId13"/>
    <p:sldId id="756" r:id="rId14"/>
    <p:sldId id="764" r:id="rId15"/>
    <p:sldId id="757" r:id="rId16"/>
    <p:sldId id="741" r:id="rId17"/>
    <p:sldId id="730" r:id="rId18"/>
    <p:sldId id="731" r:id="rId19"/>
    <p:sldId id="729" r:id="rId20"/>
    <p:sldId id="743" r:id="rId21"/>
    <p:sldId id="622" r:id="rId22"/>
    <p:sldId id="608" r:id="rId23"/>
    <p:sldId id="745" r:id="rId24"/>
    <p:sldId id="744" r:id="rId25"/>
    <p:sldId id="747" r:id="rId26"/>
    <p:sldId id="765" r:id="rId27"/>
    <p:sldId id="766" r:id="rId28"/>
    <p:sldId id="767" r:id="rId29"/>
    <p:sldId id="768" r:id="rId30"/>
    <p:sldId id="769" r:id="rId31"/>
    <p:sldId id="732" r:id="rId32"/>
    <p:sldId id="733" r:id="rId33"/>
    <p:sldId id="749" r:id="rId34"/>
    <p:sldId id="750" r:id="rId35"/>
    <p:sldId id="751" r:id="rId36"/>
    <p:sldId id="736" r:id="rId37"/>
    <p:sldId id="752" r:id="rId38"/>
    <p:sldId id="737" r:id="rId39"/>
    <p:sldId id="759" r:id="rId40"/>
    <p:sldId id="760" r:id="rId41"/>
    <p:sldId id="761" r:id="rId42"/>
    <p:sldId id="762" r:id="rId43"/>
    <p:sldId id="738" r:id="rId44"/>
    <p:sldId id="753" r:id="rId45"/>
    <p:sldId id="739" r:id="rId46"/>
    <p:sldId id="621" r:id="rId47"/>
    <p:sldId id="746" r:id="rId48"/>
    <p:sldId id="628" r:id="rId49"/>
    <p:sldId id="630" r:id="rId50"/>
    <p:sldId id="748" r:id="rId51"/>
    <p:sldId id="401" r:id="rId52"/>
    <p:sldId id="554" r:id="rId53"/>
  </p:sldIdLst>
  <p:sldSz cx="9144000" cy="6858000" type="screen4x3"/>
  <p:notesSz cx="6889750" cy="1002188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ne Reedijk" initials="JR" lastIdx="5" clrIdx="0">
    <p:extLst>
      <p:ext uri="{19B8F6BF-5375-455C-9EA6-DF929625EA0E}">
        <p15:presenceInfo xmlns:p15="http://schemas.microsoft.com/office/powerpoint/2012/main" userId="Janine Reedijk" providerId="None"/>
      </p:ext>
    </p:extLst>
  </p:cmAuthor>
  <p:cmAuthor id="2" name="Ben Moonen" initials="BM" lastIdx="3" clrIdx="1">
    <p:extLst>
      <p:ext uri="{19B8F6BF-5375-455C-9EA6-DF929625EA0E}">
        <p15:presenceInfo xmlns:p15="http://schemas.microsoft.com/office/powerpoint/2012/main" userId="S::b.moonen@bsnc.nl::ec94fe11-6a34-42b7-a509-6bc947e883db" providerId="AD"/>
      </p:ext>
    </p:extLst>
  </p:cmAuthor>
  <p:cmAuthor id="3" name="Jeanine van Barneveld" initials="JvB" lastIdx="1" clrIdx="2">
    <p:extLst>
      <p:ext uri="{19B8F6BF-5375-455C-9EA6-DF929625EA0E}">
        <p15:presenceInfo xmlns:p15="http://schemas.microsoft.com/office/powerpoint/2012/main" userId="Jeanine van Barneve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5ED"/>
    <a:srgbClr val="7AB51D"/>
    <a:srgbClr val="5F4C3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3B8FE-2E0A-4319-8001-90CFBF41EEA4}" v="88" dt="2020-11-25T14:33:13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5" autoAdjust="0"/>
  </p:normalViewPr>
  <p:slideViewPr>
    <p:cSldViewPr snapToGrid="0">
      <p:cViewPr varScale="1">
        <p:scale>
          <a:sx n="130" d="100"/>
          <a:sy n="130" d="100"/>
        </p:scale>
        <p:origin x="1074" y="12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van der Geest" userId="S::e.vandergeest@bsnc.nl::9a0d3b86-1073-413f-8d79-37e60513af06" providerId="AD" clId="Web-{510FF0A3-034D-B12E-893B-77C1C1F24F44}"/>
    <pc:docChg chg="addSld delSld modSld">
      <pc:chgData name="Edward van der Geest" userId="S::e.vandergeest@bsnc.nl::9a0d3b86-1073-413f-8d79-37e60513af06" providerId="AD" clId="Web-{510FF0A3-034D-B12E-893B-77C1C1F24F44}" dt="2020-10-08T08:59:57.642" v="474"/>
      <pc:docMkLst>
        <pc:docMk/>
      </pc:docMkLst>
      <pc:sldChg chg="modSp">
        <pc:chgData name="Edward van der Geest" userId="S::e.vandergeest@bsnc.nl::9a0d3b86-1073-413f-8d79-37e60513af06" providerId="AD" clId="Web-{510FF0A3-034D-B12E-893B-77C1C1F24F44}" dt="2020-10-08T07:42:41.866" v="20" actId="20577"/>
        <pc:sldMkLst>
          <pc:docMk/>
          <pc:sldMk cId="57430780" sldId="564"/>
        </pc:sldMkLst>
        <pc:spChg chg="mod">
          <ac:chgData name="Edward van der Geest" userId="S::e.vandergeest@bsnc.nl::9a0d3b86-1073-413f-8d79-37e60513af06" providerId="AD" clId="Web-{510FF0A3-034D-B12E-893B-77C1C1F24F44}" dt="2020-10-08T07:42:41.866" v="20" actId="20577"/>
          <ac:spMkLst>
            <pc:docMk/>
            <pc:sldMk cId="57430780" sldId="564"/>
            <ac:spMk id="3" creationId="{00000000-0000-0000-0000-000000000000}"/>
          </ac:spMkLst>
        </pc:spChg>
      </pc:sldChg>
      <pc:sldChg chg="addSp modSp">
        <pc:chgData name="Edward van der Geest" userId="S::e.vandergeest@bsnc.nl::9a0d3b86-1073-413f-8d79-37e60513af06" providerId="AD" clId="Web-{510FF0A3-034D-B12E-893B-77C1C1F24F44}" dt="2020-10-08T07:59:50.545" v="45" actId="14100"/>
        <pc:sldMkLst>
          <pc:docMk/>
          <pc:sldMk cId="1197929661" sldId="622"/>
        </pc:sldMkLst>
        <pc:spChg chg="add mod">
          <ac:chgData name="Edward van der Geest" userId="S::e.vandergeest@bsnc.nl::9a0d3b86-1073-413f-8d79-37e60513af06" providerId="AD" clId="Web-{510FF0A3-034D-B12E-893B-77C1C1F24F44}" dt="2020-10-08T07:59:50.545" v="45" actId="14100"/>
          <ac:spMkLst>
            <pc:docMk/>
            <pc:sldMk cId="1197929661" sldId="622"/>
            <ac:spMk id="3" creationId="{F2EAC5EC-17E9-48E5-8EF3-9A409BFE12C1}"/>
          </ac:spMkLst>
        </pc:spChg>
      </pc:sldChg>
      <pc:sldChg chg="modSp">
        <pc:chgData name="Edward van der Geest" userId="S::e.vandergeest@bsnc.nl::9a0d3b86-1073-413f-8d79-37e60513af06" providerId="AD" clId="Web-{510FF0A3-034D-B12E-893B-77C1C1F24F44}" dt="2020-10-08T08:56:20.012" v="345" actId="20577"/>
        <pc:sldMkLst>
          <pc:docMk/>
          <pc:sldMk cId="4207186864" sldId="692"/>
        </pc:sldMkLst>
        <pc:spChg chg="mod">
          <ac:chgData name="Edward van der Geest" userId="S::e.vandergeest@bsnc.nl::9a0d3b86-1073-413f-8d79-37e60513af06" providerId="AD" clId="Web-{510FF0A3-034D-B12E-893B-77C1C1F24F44}" dt="2020-10-08T08:56:20.012" v="345" actId="20577"/>
          <ac:spMkLst>
            <pc:docMk/>
            <pc:sldMk cId="4207186864" sldId="692"/>
            <ac:spMk id="3" creationId="{00000000-0000-0000-0000-000000000000}"/>
          </ac:spMkLst>
        </pc:spChg>
      </pc:sldChg>
      <pc:sldChg chg="modSp">
        <pc:chgData name="Edward van der Geest" userId="S::e.vandergeest@bsnc.nl::9a0d3b86-1073-413f-8d79-37e60513af06" providerId="AD" clId="Web-{510FF0A3-034D-B12E-893B-77C1C1F24F44}" dt="2020-10-08T08:59:32.547" v="472" actId="20577"/>
        <pc:sldMkLst>
          <pc:docMk/>
          <pc:sldMk cId="3180548988" sldId="693"/>
        </pc:sldMkLst>
        <pc:spChg chg="mod">
          <ac:chgData name="Edward van der Geest" userId="S::e.vandergeest@bsnc.nl::9a0d3b86-1073-413f-8d79-37e60513af06" providerId="AD" clId="Web-{510FF0A3-034D-B12E-893B-77C1C1F24F44}" dt="2020-10-08T08:59:32.547" v="472" actId="20577"/>
          <ac:spMkLst>
            <pc:docMk/>
            <pc:sldMk cId="3180548988" sldId="693"/>
            <ac:spMk id="3" creationId="{00000000-0000-0000-0000-000000000000}"/>
          </ac:spMkLst>
        </pc:spChg>
      </pc:sldChg>
      <pc:sldChg chg="new del">
        <pc:chgData name="Edward van der Geest" userId="S::e.vandergeest@bsnc.nl::9a0d3b86-1073-413f-8d79-37e60513af06" providerId="AD" clId="Web-{510FF0A3-034D-B12E-893B-77C1C1F24F44}" dt="2020-10-08T08:59:57.642" v="474"/>
        <pc:sldMkLst>
          <pc:docMk/>
          <pc:sldMk cId="2260780919" sldId="725"/>
        </pc:sldMkLst>
      </pc:sldChg>
    </pc:docChg>
  </pc:docChgLst>
  <pc:docChgLst>
    <pc:chgData name="Jeanine van Barneveld" userId="7c4534f9-ba91-46eb-8a1e-0935766259a1" providerId="ADAL" clId="{93B3CC9F-C777-4A01-AE33-5239C7DC4A8F}"/>
    <pc:docChg chg="undo custSel modSld">
      <pc:chgData name="Jeanine van Barneveld" userId="7c4534f9-ba91-46eb-8a1e-0935766259a1" providerId="ADAL" clId="{93B3CC9F-C777-4A01-AE33-5239C7DC4A8F}" dt="2020-11-26T13:02:37.648" v="262" actId="20577"/>
      <pc:docMkLst>
        <pc:docMk/>
      </pc:docMkLst>
      <pc:sldChg chg="modSp mod">
        <pc:chgData name="Jeanine van Barneveld" userId="7c4534f9-ba91-46eb-8a1e-0935766259a1" providerId="ADAL" clId="{93B3CC9F-C777-4A01-AE33-5239C7DC4A8F}" dt="2020-11-17T15:56:34.228" v="108" actId="313"/>
        <pc:sldMkLst>
          <pc:docMk/>
          <pc:sldMk cId="0" sldId="300"/>
        </pc:sldMkLst>
        <pc:spChg chg="mod">
          <ac:chgData name="Jeanine van Barneveld" userId="7c4534f9-ba91-46eb-8a1e-0935766259a1" providerId="ADAL" clId="{93B3CC9F-C777-4A01-AE33-5239C7DC4A8F}" dt="2020-11-17T15:56:34.228" v="108" actId="313"/>
          <ac:spMkLst>
            <pc:docMk/>
            <pc:sldMk cId="0" sldId="300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93B3CC9F-C777-4A01-AE33-5239C7DC4A8F}" dt="2020-11-17T12:40:59.376" v="96" actId="20577"/>
        <pc:sldMkLst>
          <pc:docMk/>
          <pc:sldMk cId="57430780" sldId="564"/>
        </pc:sldMkLst>
        <pc:spChg chg="mod">
          <ac:chgData name="Jeanine van Barneveld" userId="7c4534f9-ba91-46eb-8a1e-0935766259a1" providerId="ADAL" clId="{93B3CC9F-C777-4A01-AE33-5239C7DC4A8F}" dt="2020-11-17T12:40:59.376" v="96" actId="20577"/>
          <ac:spMkLst>
            <pc:docMk/>
            <pc:sldMk cId="57430780" sldId="564"/>
            <ac:spMk id="3" creationId="{00000000-0000-0000-0000-000000000000}"/>
          </ac:spMkLst>
        </pc:spChg>
        <pc:spChg chg="mod">
          <ac:chgData name="Jeanine van Barneveld" userId="7c4534f9-ba91-46eb-8a1e-0935766259a1" providerId="ADAL" clId="{93B3CC9F-C777-4A01-AE33-5239C7DC4A8F}" dt="2020-11-17T12:40:53.576" v="95" actId="207"/>
          <ac:spMkLst>
            <pc:docMk/>
            <pc:sldMk cId="57430780" sldId="564"/>
            <ac:spMk id="7" creationId="{27D4D7FB-1C5A-455E-815E-04F4B40576EF}"/>
          </ac:spMkLst>
        </pc:spChg>
      </pc:sldChg>
      <pc:sldChg chg="modSp mod">
        <pc:chgData name="Jeanine van Barneveld" userId="7c4534f9-ba91-46eb-8a1e-0935766259a1" providerId="ADAL" clId="{93B3CC9F-C777-4A01-AE33-5239C7DC4A8F}" dt="2020-11-17T12:46:10.930" v="107" actId="20577"/>
        <pc:sldMkLst>
          <pc:docMk/>
          <pc:sldMk cId="2804151755" sldId="621"/>
        </pc:sldMkLst>
        <pc:spChg chg="mod">
          <ac:chgData name="Jeanine van Barneveld" userId="7c4534f9-ba91-46eb-8a1e-0935766259a1" providerId="ADAL" clId="{93B3CC9F-C777-4A01-AE33-5239C7DC4A8F}" dt="2020-11-17T12:46:10.930" v="107" actId="20577"/>
          <ac:spMkLst>
            <pc:docMk/>
            <pc:sldMk cId="2804151755" sldId="621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93B3CC9F-C777-4A01-AE33-5239C7DC4A8F}" dt="2020-11-17T16:01:54.464" v="114" actId="20577"/>
        <pc:sldMkLst>
          <pc:docMk/>
          <pc:sldMk cId="653362881" sldId="628"/>
        </pc:sldMkLst>
        <pc:spChg chg="mod">
          <ac:chgData name="Jeanine van Barneveld" userId="7c4534f9-ba91-46eb-8a1e-0935766259a1" providerId="ADAL" clId="{93B3CC9F-C777-4A01-AE33-5239C7DC4A8F}" dt="2020-11-17T16:01:54.464" v="114" actId="20577"/>
          <ac:spMkLst>
            <pc:docMk/>
            <pc:sldMk cId="653362881" sldId="628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93B3CC9F-C777-4A01-AE33-5239C7DC4A8F}" dt="2020-11-17T16:02:53.679" v="188" actId="6549"/>
        <pc:sldMkLst>
          <pc:docMk/>
          <pc:sldMk cId="2786311085" sldId="630"/>
        </pc:sldMkLst>
        <pc:spChg chg="mod">
          <ac:chgData name="Jeanine van Barneveld" userId="7c4534f9-ba91-46eb-8a1e-0935766259a1" providerId="ADAL" clId="{93B3CC9F-C777-4A01-AE33-5239C7DC4A8F}" dt="2020-11-17T16:02:53.679" v="188" actId="6549"/>
          <ac:spMkLst>
            <pc:docMk/>
            <pc:sldMk cId="2786311085" sldId="630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93B3CC9F-C777-4A01-AE33-5239C7DC4A8F}" dt="2020-11-17T12:41:54.075" v="104" actId="20577"/>
        <pc:sldMkLst>
          <pc:docMk/>
          <pc:sldMk cId="3243620741" sldId="709"/>
        </pc:sldMkLst>
        <pc:spChg chg="mod">
          <ac:chgData name="Jeanine van Barneveld" userId="7c4534f9-ba91-46eb-8a1e-0935766259a1" providerId="ADAL" clId="{93B3CC9F-C777-4A01-AE33-5239C7DC4A8F}" dt="2020-11-17T12:41:54.075" v="104" actId="20577"/>
          <ac:spMkLst>
            <pc:docMk/>
            <pc:sldMk cId="3243620741" sldId="709"/>
            <ac:spMk id="3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93B3CC9F-C777-4A01-AE33-5239C7DC4A8F}" dt="2020-11-23T09:42:29.157" v="247" actId="20577"/>
        <pc:sldMkLst>
          <pc:docMk/>
          <pc:sldMk cId="2609272577" sldId="721"/>
        </pc:sldMkLst>
        <pc:spChg chg="add del mod">
          <ac:chgData name="Jeanine van Barneveld" userId="7c4534f9-ba91-46eb-8a1e-0935766259a1" providerId="ADAL" clId="{93B3CC9F-C777-4A01-AE33-5239C7DC4A8F}" dt="2020-11-23T09:41:53.338" v="206" actId="478"/>
          <ac:spMkLst>
            <pc:docMk/>
            <pc:sldMk cId="2609272577" sldId="721"/>
            <ac:spMk id="4" creationId="{00797A35-A0EA-4DD1-942D-3F2A50192BE9}"/>
          </ac:spMkLst>
        </pc:spChg>
        <pc:spChg chg="add mod">
          <ac:chgData name="Jeanine van Barneveld" userId="7c4534f9-ba91-46eb-8a1e-0935766259a1" providerId="ADAL" clId="{93B3CC9F-C777-4A01-AE33-5239C7DC4A8F}" dt="2020-11-23T09:42:29.157" v="247" actId="20577"/>
          <ac:spMkLst>
            <pc:docMk/>
            <pc:sldMk cId="2609272577" sldId="721"/>
            <ac:spMk id="5" creationId="{1976C02C-47D5-4C30-8071-01774430212A}"/>
          </ac:spMkLst>
        </pc:spChg>
        <pc:picChg chg="mod">
          <ac:chgData name="Jeanine van Barneveld" userId="7c4534f9-ba91-46eb-8a1e-0935766259a1" providerId="ADAL" clId="{93B3CC9F-C777-4A01-AE33-5239C7DC4A8F}" dt="2020-11-23T09:41:38.986" v="204" actId="1076"/>
          <ac:picMkLst>
            <pc:docMk/>
            <pc:sldMk cId="2609272577" sldId="721"/>
            <ac:picMk id="7" creationId="{00000000-0000-0000-0000-000000000000}"/>
          </ac:picMkLst>
        </pc:picChg>
      </pc:sldChg>
      <pc:sldChg chg="modSp mod">
        <pc:chgData name="Jeanine van Barneveld" userId="7c4534f9-ba91-46eb-8a1e-0935766259a1" providerId="ADAL" clId="{93B3CC9F-C777-4A01-AE33-5239C7DC4A8F}" dt="2020-11-17T12:42:53.390" v="105" actId="6549"/>
        <pc:sldMkLst>
          <pc:docMk/>
          <pc:sldMk cId="3038755817" sldId="730"/>
        </pc:sldMkLst>
        <pc:spChg chg="mod">
          <ac:chgData name="Jeanine van Barneveld" userId="7c4534f9-ba91-46eb-8a1e-0935766259a1" providerId="ADAL" clId="{93B3CC9F-C777-4A01-AE33-5239C7DC4A8F}" dt="2020-11-17T12:42:53.390" v="105" actId="6549"/>
          <ac:spMkLst>
            <pc:docMk/>
            <pc:sldMk cId="3038755817" sldId="730"/>
            <ac:spMk id="10" creationId="{00000000-0000-0000-0000-000000000000}"/>
          </ac:spMkLst>
        </pc:spChg>
      </pc:sldChg>
      <pc:sldChg chg="addSp delSp modSp mod chgLayout">
        <pc:chgData name="Jeanine van Barneveld" userId="7c4534f9-ba91-46eb-8a1e-0935766259a1" providerId="ADAL" clId="{93B3CC9F-C777-4A01-AE33-5239C7DC4A8F}" dt="2020-11-17T15:58:03.652" v="109" actId="478"/>
        <pc:sldMkLst>
          <pc:docMk/>
          <pc:sldMk cId="1202820203" sldId="742"/>
        </pc:sldMkLst>
        <pc:spChg chg="mod ord">
          <ac:chgData name="Jeanine van Barneveld" userId="7c4534f9-ba91-46eb-8a1e-0935766259a1" providerId="ADAL" clId="{93B3CC9F-C777-4A01-AE33-5239C7DC4A8F}" dt="2020-11-17T12:30:53.688" v="2" actId="700"/>
          <ac:spMkLst>
            <pc:docMk/>
            <pc:sldMk cId="1202820203" sldId="742"/>
            <ac:spMk id="2" creationId="{00000000-0000-0000-0000-000000000000}"/>
          </ac:spMkLst>
        </pc:spChg>
        <pc:spChg chg="add del mod ord">
          <ac:chgData name="Jeanine van Barneveld" userId="7c4534f9-ba91-46eb-8a1e-0935766259a1" providerId="ADAL" clId="{93B3CC9F-C777-4A01-AE33-5239C7DC4A8F}" dt="2020-11-17T12:31:04.595" v="3"/>
          <ac:spMkLst>
            <pc:docMk/>
            <pc:sldMk cId="1202820203" sldId="742"/>
            <ac:spMk id="4" creationId="{38999C48-1042-4D52-B338-7FDC5DE545E0}"/>
          </ac:spMkLst>
        </pc:spChg>
        <pc:spChg chg="add mod">
          <ac:chgData name="Jeanine van Barneveld" userId="7c4534f9-ba91-46eb-8a1e-0935766259a1" providerId="ADAL" clId="{93B3CC9F-C777-4A01-AE33-5239C7DC4A8F}" dt="2020-11-17T15:58:03.652" v="109" actId="478"/>
          <ac:spMkLst>
            <pc:docMk/>
            <pc:sldMk cId="1202820203" sldId="742"/>
            <ac:spMk id="4" creationId="{B2382DE8-5D9B-4138-B5D7-51C05659F21A}"/>
          </ac:spMkLst>
        </pc:spChg>
        <pc:spChg chg="mod ord">
          <ac:chgData name="Jeanine van Barneveld" userId="7c4534f9-ba91-46eb-8a1e-0935766259a1" providerId="ADAL" clId="{93B3CC9F-C777-4A01-AE33-5239C7DC4A8F}" dt="2020-11-17T12:30:53.688" v="2" actId="700"/>
          <ac:spMkLst>
            <pc:docMk/>
            <pc:sldMk cId="1202820203" sldId="742"/>
            <ac:spMk id="6" creationId="{00000000-0000-0000-0000-000000000000}"/>
          </ac:spMkLst>
        </pc:spChg>
        <pc:spChg chg="add del mod">
          <ac:chgData name="Jeanine van Barneveld" userId="7c4534f9-ba91-46eb-8a1e-0935766259a1" providerId="ADAL" clId="{93B3CC9F-C777-4A01-AE33-5239C7DC4A8F}" dt="2020-11-17T15:58:03.652" v="109" actId="478"/>
          <ac:spMkLst>
            <pc:docMk/>
            <pc:sldMk cId="1202820203" sldId="742"/>
            <ac:spMk id="9" creationId="{D89744A7-7EDE-4DAF-A86F-A236D1A1BD86}"/>
          </ac:spMkLst>
        </pc:spChg>
        <pc:graphicFrameChg chg="add del mod">
          <ac:chgData name="Jeanine van Barneveld" userId="7c4534f9-ba91-46eb-8a1e-0935766259a1" providerId="ADAL" clId="{93B3CC9F-C777-4A01-AE33-5239C7DC4A8F}" dt="2020-11-17T12:30:35.803" v="1"/>
          <ac:graphicFrameMkLst>
            <pc:docMk/>
            <pc:sldMk cId="1202820203" sldId="742"/>
            <ac:graphicFrameMk id="3" creationId="{F189BB8E-1454-4B11-9B33-777085B4834D}"/>
          </ac:graphicFrameMkLst>
        </pc:graphicFrameChg>
        <pc:graphicFrameChg chg="add del mod">
          <ac:chgData name="Jeanine van Barneveld" userId="7c4534f9-ba91-46eb-8a1e-0935766259a1" providerId="ADAL" clId="{93B3CC9F-C777-4A01-AE33-5239C7DC4A8F}" dt="2020-11-17T12:31:07.032" v="4" actId="478"/>
          <ac:graphicFrameMkLst>
            <pc:docMk/>
            <pc:sldMk cId="1202820203" sldId="742"/>
            <ac:graphicFrameMk id="5" creationId="{83747F23-1D6A-4981-A37A-9D24BC7F7A26}"/>
          </ac:graphicFrameMkLst>
        </pc:graphicFrameChg>
      </pc:sldChg>
      <pc:sldChg chg="modSp mod">
        <pc:chgData name="Jeanine van Barneveld" userId="7c4534f9-ba91-46eb-8a1e-0935766259a1" providerId="ADAL" clId="{93B3CC9F-C777-4A01-AE33-5239C7DC4A8F}" dt="2020-11-26T13:02:37.648" v="262" actId="20577"/>
        <pc:sldMkLst>
          <pc:docMk/>
          <pc:sldMk cId="720649329" sldId="744"/>
        </pc:sldMkLst>
        <pc:spChg chg="mod">
          <ac:chgData name="Jeanine van Barneveld" userId="7c4534f9-ba91-46eb-8a1e-0935766259a1" providerId="ADAL" clId="{93B3CC9F-C777-4A01-AE33-5239C7DC4A8F}" dt="2020-11-26T13:02:37.648" v="262" actId="20577"/>
          <ac:spMkLst>
            <pc:docMk/>
            <pc:sldMk cId="720649329" sldId="744"/>
            <ac:spMk id="8" creationId="{1A004CC5-0F10-403F-A6D3-BEA0D97B90AF}"/>
          </ac:spMkLst>
        </pc:spChg>
      </pc:sldChg>
      <pc:sldChg chg="modSp mod">
        <pc:chgData name="Jeanine van Barneveld" userId="7c4534f9-ba91-46eb-8a1e-0935766259a1" providerId="ADAL" clId="{93B3CC9F-C777-4A01-AE33-5239C7DC4A8F}" dt="2020-11-17T16:03:15.747" v="202" actId="6549"/>
        <pc:sldMkLst>
          <pc:docMk/>
          <pc:sldMk cId="1677701911" sldId="748"/>
        </pc:sldMkLst>
        <pc:spChg chg="mod">
          <ac:chgData name="Jeanine van Barneveld" userId="7c4534f9-ba91-46eb-8a1e-0935766259a1" providerId="ADAL" clId="{93B3CC9F-C777-4A01-AE33-5239C7DC4A8F}" dt="2020-11-17T16:03:15.747" v="202" actId="6549"/>
          <ac:spMkLst>
            <pc:docMk/>
            <pc:sldMk cId="1677701911" sldId="748"/>
            <ac:spMk id="10" creationId="{A8C72179-C3FC-4345-A9F5-2E55C70756CE}"/>
          </ac:spMkLst>
        </pc:spChg>
      </pc:sldChg>
      <pc:sldChg chg="modSp mod">
        <pc:chgData name="Jeanine van Barneveld" userId="7c4534f9-ba91-46eb-8a1e-0935766259a1" providerId="ADAL" clId="{93B3CC9F-C777-4A01-AE33-5239C7DC4A8F}" dt="2020-11-24T16:18:41.841" v="248" actId="20577"/>
        <pc:sldMkLst>
          <pc:docMk/>
          <pc:sldMk cId="1888832041" sldId="768"/>
        </pc:sldMkLst>
        <pc:spChg chg="mod">
          <ac:chgData name="Jeanine van Barneveld" userId="7c4534f9-ba91-46eb-8a1e-0935766259a1" providerId="ADAL" clId="{93B3CC9F-C777-4A01-AE33-5239C7DC4A8F}" dt="2020-11-24T16:18:41.841" v="248" actId="20577"/>
          <ac:spMkLst>
            <pc:docMk/>
            <pc:sldMk cId="1888832041" sldId="768"/>
            <ac:spMk id="2" creationId="{00000000-0000-0000-0000-000000000000}"/>
          </ac:spMkLst>
        </pc:spChg>
      </pc:sldChg>
    </pc:docChg>
  </pc:docChgLst>
  <pc:docChgLst>
    <pc:chgData name="Jeanine van Barneveld" userId="7c4534f9-ba91-46eb-8a1e-0935766259a1" providerId="ADAL" clId="{A37E45F6-6953-451C-820D-D6601F2240D9}"/>
    <pc:docChg chg="modSld">
      <pc:chgData name="Jeanine van Barneveld" userId="7c4534f9-ba91-46eb-8a1e-0935766259a1" providerId="ADAL" clId="{A37E45F6-6953-451C-820D-D6601F2240D9}" dt="2020-10-07T10:16:55.219" v="4" actId="20577"/>
      <pc:docMkLst>
        <pc:docMk/>
      </pc:docMkLst>
      <pc:sldChg chg="modSp mod">
        <pc:chgData name="Jeanine van Barneveld" userId="7c4534f9-ba91-46eb-8a1e-0935766259a1" providerId="ADAL" clId="{A37E45F6-6953-451C-820D-D6601F2240D9}" dt="2020-10-07T10:16:55.219" v="4" actId="20577"/>
        <pc:sldMkLst>
          <pc:docMk/>
          <pc:sldMk cId="2804151755" sldId="621"/>
        </pc:sldMkLst>
        <pc:spChg chg="mod">
          <ac:chgData name="Jeanine van Barneveld" userId="7c4534f9-ba91-46eb-8a1e-0935766259a1" providerId="ADAL" clId="{A37E45F6-6953-451C-820D-D6601F2240D9}" dt="2020-10-07T10:16:55.219" v="4" actId="20577"/>
          <ac:spMkLst>
            <pc:docMk/>
            <pc:sldMk cId="2804151755" sldId="621"/>
            <ac:spMk id="2" creationId="{00000000-0000-0000-0000-000000000000}"/>
          </ac:spMkLst>
        </pc:spChg>
      </pc:sldChg>
    </pc:docChg>
  </pc:docChgLst>
  <pc:docChgLst>
    <pc:chgData name="Jeanine van Barneveld" userId="7c4534f9-ba91-46eb-8a1e-0935766259a1" providerId="ADAL" clId="{FBB3B8FE-2E0A-4319-8001-90CFBF41EEA4}"/>
    <pc:docChg chg="undo custSel delSld modSld">
      <pc:chgData name="Jeanine van Barneveld" userId="7c4534f9-ba91-46eb-8a1e-0935766259a1" providerId="ADAL" clId="{FBB3B8FE-2E0A-4319-8001-90CFBF41EEA4}" dt="2020-11-25T14:33:13.392" v="805" actId="1076"/>
      <pc:docMkLst>
        <pc:docMk/>
      </pc:docMkLst>
      <pc:sldChg chg="modSp mod">
        <pc:chgData name="Jeanine van Barneveld" userId="7c4534f9-ba91-46eb-8a1e-0935766259a1" providerId="ADAL" clId="{FBB3B8FE-2E0A-4319-8001-90CFBF41EEA4}" dt="2020-11-24T13:53:20.773" v="525" actId="29295"/>
        <pc:sldMkLst>
          <pc:docMk/>
          <pc:sldMk cId="0" sldId="256"/>
        </pc:sldMkLst>
        <pc:spChg chg="mod">
          <ac:chgData name="Jeanine van Barneveld" userId="7c4534f9-ba91-46eb-8a1e-0935766259a1" providerId="ADAL" clId="{FBB3B8FE-2E0A-4319-8001-90CFBF41EEA4}" dt="2020-11-24T13:52:08.304" v="524" actId="1076"/>
          <ac:spMkLst>
            <pc:docMk/>
            <pc:sldMk cId="0" sldId="256"/>
            <ac:spMk id="3" creationId="{00000000-0000-0000-0000-000000000000}"/>
          </ac:spMkLst>
        </pc:spChg>
        <pc:picChg chg="mod">
          <ac:chgData name="Jeanine van Barneveld" userId="7c4534f9-ba91-46eb-8a1e-0935766259a1" providerId="ADAL" clId="{FBB3B8FE-2E0A-4319-8001-90CFBF41EEA4}" dt="2020-11-24T13:53:20.773" v="525" actId="29295"/>
          <ac:picMkLst>
            <pc:docMk/>
            <pc:sldMk cId="0" sldId="256"/>
            <ac:picMk id="9" creationId="{00000000-0000-0000-0000-000000000000}"/>
          </ac:picMkLst>
        </pc:picChg>
      </pc:sldChg>
      <pc:sldChg chg="addSp delSp mod">
        <pc:chgData name="Jeanine van Barneveld" userId="7c4534f9-ba91-46eb-8a1e-0935766259a1" providerId="ADAL" clId="{FBB3B8FE-2E0A-4319-8001-90CFBF41EEA4}" dt="2020-11-17T13:12:52.410" v="31" actId="22"/>
        <pc:sldMkLst>
          <pc:docMk/>
          <pc:sldMk cId="0" sldId="300"/>
        </pc:sldMkLst>
        <pc:spChg chg="del">
          <ac:chgData name="Jeanine van Barneveld" userId="7c4534f9-ba91-46eb-8a1e-0935766259a1" providerId="ADAL" clId="{FBB3B8FE-2E0A-4319-8001-90CFBF41EEA4}" dt="2020-11-17T13:12:51.480" v="30" actId="478"/>
          <ac:spMkLst>
            <pc:docMk/>
            <pc:sldMk cId="0" sldId="300"/>
            <ac:spMk id="4" creationId="{6C9FF8CB-7717-44D1-A9E7-DBEFEC86AAA8}"/>
          </ac:spMkLst>
        </pc:spChg>
        <pc:spChg chg="add">
          <ac:chgData name="Jeanine van Barneveld" userId="7c4534f9-ba91-46eb-8a1e-0935766259a1" providerId="ADAL" clId="{FBB3B8FE-2E0A-4319-8001-90CFBF41EEA4}" dt="2020-11-17T13:12:52.410" v="31" actId="22"/>
          <ac:spMkLst>
            <pc:docMk/>
            <pc:sldMk cId="0" sldId="300"/>
            <ac:spMk id="5" creationId="{82F1E022-BC1A-4F9D-A9F4-776EA9295A8B}"/>
          </ac:spMkLst>
        </pc:spChg>
      </pc:sldChg>
      <pc:sldChg chg="addSp delSp mod">
        <pc:chgData name="Jeanine van Barneveld" userId="7c4534f9-ba91-46eb-8a1e-0935766259a1" providerId="ADAL" clId="{FBB3B8FE-2E0A-4319-8001-90CFBF41EEA4}" dt="2020-11-17T13:19:21.324" v="123" actId="22"/>
        <pc:sldMkLst>
          <pc:docMk/>
          <pc:sldMk cId="0" sldId="401"/>
        </pc:sldMkLst>
        <pc:spChg chg="add">
          <ac:chgData name="Jeanine van Barneveld" userId="7c4534f9-ba91-46eb-8a1e-0935766259a1" providerId="ADAL" clId="{FBB3B8FE-2E0A-4319-8001-90CFBF41EEA4}" dt="2020-11-17T13:19:21.324" v="123" actId="22"/>
          <ac:spMkLst>
            <pc:docMk/>
            <pc:sldMk cId="0" sldId="401"/>
            <ac:spMk id="2" creationId="{EF6B9735-7BB5-4AEB-B89C-8936E3C3D0A2}"/>
          </ac:spMkLst>
        </pc:spChg>
        <pc:spChg chg="del">
          <ac:chgData name="Jeanine van Barneveld" userId="7c4534f9-ba91-46eb-8a1e-0935766259a1" providerId="ADAL" clId="{FBB3B8FE-2E0A-4319-8001-90CFBF41EEA4}" dt="2020-11-17T13:19:20.969" v="122" actId="478"/>
          <ac:spMkLst>
            <pc:docMk/>
            <pc:sldMk cId="0" sldId="401"/>
            <ac:spMk id="7" creationId="{27D19E64-C996-4E7D-9B2B-81F04BE0841B}"/>
          </ac:spMkLst>
        </pc:spChg>
      </pc:sldChg>
      <pc:sldChg chg="addSp delSp mod">
        <pc:chgData name="Jeanine van Barneveld" userId="7c4534f9-ba91-46eb-8a1e-0935766259a1" providerId="ADAL" clId="{FBB3B8FE-2E0A-4319-8001-90CFBF41EEA4}" dt="2020-11-17T13:19:25.129" v="125" actId="22"/>
        <pc:sldMkLst>
          <pc:docMk/>
          <pc:sldMk cId="4215503305" sldId="554"/>
        </pc:sldMkLst>
        <pc:spChg chg="add">
          <ac:chgData name="Jeanine van Barneveld" userId="7c4534f9-ba91-46eb-8a1e-0935766259a1" providerId="ADAL" clId="{FBB3B8FE-2E0A-4319-8001-90CFBF41EEA4}" dt="2020-11-17T13:19:25.129" v="125" actId="22"/>
          <ac:spMkLst>
            <pc:docMk/>
            <pc:sldMk cId="4215503305" sldId="554"/>
            <ac:spMk id="2" creationId="{E76C2A15-711B-40A7-8269-93A4B0F8675A}"/>
          </ac:spMkLst>
        </pc:spChg>
        <pc:spChg chg="del">
          <ac:chgData name="Jeanine van Barneveld" userId="7c4534f9-ba91-46eb-8a1e-0935766259a1" providerId="ADAL" clId="{FBB3B8FE-2E0A-4319-8001-90CFBF41EEA4}" dt="2020-11-17T13:19:24.845" v="124" actId="478"/>
          <ac:spMkLst>
            <pc:docMk/>
            <pc:sldMk cId="4215503305" sldId="554"/>
            <ac:spMk id="7" creationId="{9025A3C7-C846-4547-9E94-3751C3ADDFFC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17T13:12:39.223" v="27" actId="22"/>
        <pc:sldMkLst>
          <pc:docMk/>
          <pc:sldMk cId="57430780" sldId="564"/>
        </pc:sldMkLst>
        <pc:spChg chg="add del mod">
          <ac:chgData name="Jeanine van Barneveld" userId="7c4534f9-ba91-46eb-8a1e-0935766259a1" providerId="ADAL" clId="{FBB3B8FE-2E0A-4319-8001-90CFBF41EEA4}" dt="2020-11-17T13:12:35.465" v="24" actId="478"/>
          <ac:spMkLst>
            <pc:docMk/>
            <pc:sldMk cId="57430780" sldId="564"/>
            <ac:spMk id="4" creationId="{722F81AC-C728-4D91-ACC0-6AADC1689E34}"/>
          </ac:spMkLst>
        </pc:spChg>
        <pc:spChg chg="add">
          <ac:chgData name="Jeanine van Barneveld" userId="7c4534f9-ba91-46eb-8a1e-0935766259a1" providerId="ADAL" clId="{FBB3B8FE-2E0A-4319-8001-90CFBF41EEA4}" dt="2020-11-17T13:12:39.223" v="27" actId="22"/>
          <ac:spMkLst>
            <pc:docMk/>
            <pc:sldMk cId="57430780" sldId="564"/>
            <ac:spMk id="5" creationId="{C15545C9-1BBD-41B0-AF08-8F45D9BFD44C}"/>
          </ac:spMkLst>
        </pc:spChg>
        <pc:spChg chg="del mod">
          <ac:chgData name="Jeanine van Barneveld" userId="7c4534f9-ba91-46eb-8a1e-0935766259a1" providerId="ADAL" clId="{FBB3B8FE-2E0A-4319-8001-90CFBF41EEA4}" dt="2020-11-17T13:12:38.154" v="26" actId="478"/>
          <ac:spMkLst>
            <pc:docMk/>
            <pc:sldMk cId="57430780" sldId="564"/>
            <ac:spMk id="7" creationId="{27D4D7FB-1C5A-455E-815E-04F4B40576EF}"/>
          </ac:spMkLst>
        </pc:spChg>
      </pc:sldChg>
      <pc:sldChg chg="addSp delSp mod">
        <pc:chgData name="Jeanine van Barneveld" userId="7c4534f9-ba91-46eb-8a1e-0935766259a1" providerId="ADAL" clId="{FBB3B8FE-2E0A-4319-8001-90CFBF41EEA4}" dt="2020-11-17T13:14:35.131" v="57" actId="22"/>
        <pc:sldMkLst>
          <pc:docMk/>
          <pc:sldMk cId="2654573322" sldId="608"/>
        </pc:sldMkLst>
        <pc:spChg chg="add">
          <ac:chgData name="Jeanine van Barneveld" userId="7c4534f9-ba91-46eb-8a1e-0935766259a1" providerId="ADAL" clId="{FBB3B8FE-2E0A-4319-8001-90CFBF41EEA4}" dt="2020-11-17T13:14:35.131" v="57" actId="22"/>
          <ac:spMkLst>
            <pc:docMk/>
            <pc:sldMk cId="2654573322" sldId="608"/>
            <ac:spMk id="4" creationId="{94F0042F-B723-4CDE-8F69-C8B68BE7093A}"/>
          </ac:spMkLst>
        </pc:spChg>
        <pc:spChg chg="del">
          <ac:chgData name="Jeanine van Barneveld" userId="7c4534f9-ba91-46eb-8a1e-0935766259a1" providerId="ADAL" clId="{FBB3B8FE-2E0A-4319-8001-90CFBF41EEA4}" dt="2020-11-17T13:14:34.788" v="56" actId="478"/>
          <ac:spMkLst>
            <pc:docMk/>
            <pc:sldMk cId="2654573322" sldId="608"/>
            <ac:spMk id="7" creationId="{A224C325-A71C-4422-B22C-FE37CEC775CA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4:14.393" v="709" actId="20577"/>
        <pc:sldMkLst>
          <pc:docMk/>
          <pc:sldMk cId="2804151755" sldId="621"/>
        </pc:sldMkLst>
        <pc:spChg chg="mod">
          <ac:chgData name="Jeanine van Barneveld" userId="7c4534f9-ba91-46eb-8a1e-0935766259a1" providerId="ADAL" clId="{FBB3B8FE-2E0A-4319-8001-90CFBF41EEA4}" dt="2020-11-24T15:54:14.393" v="709" actId="20577"/>
          <ac:spMkLst>
            <pc:docMk/>
            <pc:sldMk cId="2804151755" sldId="621"/>
            <ac:spMk id="2" creationId="{00000000-0000-0000-0000-000000000000}"/>
          </ac:spMkLst>
        </pc:spChg>
        <pc:spChg chg="add">
          <ac:chgData name="Jeanine van Barneveld" userId="7c4534f9-ba91-46eb-8a1e-0935766259a1" providerId="ADAL" clId="{FBB3B8FE-2E0A-4319-8001-90CFBF41EEA4}" dt="2020-11-17T13:19:03.425" v="113" actId="22"/>
          <ac:spMkLst>
            <pc:docMk/>
            <pc:sldMk cId="2804151755" sldId="621"/>
            <ac:spMk id="4" creationId="{A77F9C26-1E2A-4C8D-82F5-0CA3CA39FA43}"/>
          </ac:spMkLst>
        </pc:spChg>
        <pc:spChg chg="del">
          <ac:chgData name="Jeanine van Barneveld" userId="7c4534f9-ba91-46eb-8a1e-0935766259a1" providerId="ADAL" clId="{FBB3B8FE-2E0A-4319-8001-90CFBF41EEA4}" dt="2020-11-17T13:19:02.324" v="112" actId="478"/>
          <ac:spMkLst>
            <pc:docMk/>
            <pc:sldMk cId="2804151755" sldId="621"/>
            <ac:spMk id="7" creationId="{643E96FC-613F-4156-A7BC-FC793CB4F205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42:32.443" v="574" actId="478"/>
        <pc:sldMkLst>
          <pc:docMk/>
          <pc:sldMk cId="1197929661" sldId="622"/>
        </pc:sldMkLst>
        <pc:spChg chg="del mod">
          <ac:chgData name="Jeanine van Barneveld" userId="7c4534f9-ba91-46eb-8a1e-0935766259a1" providerId="ADAL" clId="{FBB3B8FE-2E0A-4319-8001-90CFBF41EEA4}" dt="2020-11-24T15:42:32.443" v="574" actId="478"/>
          <ac:spMkLst>
            <pc:docMk/>
            <pc:sldMk cId="1197929661" sldId="622"/>
            <ac:spMk id="3" creationId="{F2EAC5EC-17E9-48E5-8EF3-9A409BFE12C1}"/>
          </ac:spMkLst>
        </pc:spChg>
        <pc:spChg chg="add">
          <ac:chgData name="Jeanine van Barneveld" userId="7c4534f9-ba91-46eb-8a1e-0935766259a1" providerId="ADAL" clId="{FBB3B8FE-2E0A-4319-8001-90CFBF41EEA4}" dt="2020-11-17T13:14:29.459" v="55" actId="22"/>
          <ac:spMkLst>
            <pc:docMk/>
            <pc:sldMk cId="1197929661" sldId="622"/>
            <ac:spMk id="4" creationId="{99E7D04F-22A8-4339-810A-E82BCB36BDC4}"/>
          </ac:spMkLst>
        </pc:spChg>
        <pc:spChg chg="add del mod">
          <ac:chgData name="Jeanine van Barneveld" userId="7c4534f9-ba91-46eb-8a1e-0935766259a1" providerId="ADAL" clId="{FBB3B8FE-2E0A-4319-8001-90CFBF41EEA4}" dt="2020-11-24T15:41:42.044" v="556"/>
          <ac:spMkLst>
            <pc:docMk/>
            <pc:sldMk cId="1197929661" sldId="622"/>
            <ac:spMk id="9" creationId="{93F77144-49E8-43DC-A849-DDB4B5CB1381}"/>
          </ac:spMkLst>
        </pc:spChg>
        <pc:spChg chg="del">
          <ac:chgData name="Jeanine van Barneveld" userId="7c4534f9-ba91-46eb-8a1e-0935766259a1" providerId="ADAL" clId="{FBB3B8FE-2E0A-4319-8001-90CFBF41EEA4}" dt="2020-11-17T13:14:29.140" v="54" actId="478"/>
          <ac:spMkLst>
            <pc:docMk/>
            <pc:sldMk cId="1197929661" sldId="622"/>
            <ac:spMk id="9" creationId="{C8DA2BE1-B8A0-4BF0-89E4-66FF1D92670B}"/>
          </ac:spMkLst>
        </pc:spChg>
        <pc:picChg chg="add del mod">
          <ac:chgData name="Jeanine van Barneveld" userId="7c4534f9-ba91-46eb-8a1e-0935766259a1" providerId="ADAL" clId="{FBB3B8FE-2E0A-4319-8001-90CFBF41EEA4}" dt="2020-11-24T15:36:42.139" v="550" actId="478"/>
          <ac:picMkLst>
            <pc:docMk/>
            <pc:sldMk cId="1197929661" sldId="622"/>
            <ac:picMk id="7" creationId="{5127DD90-4BD1-4905-80D2-146CAA6D6DCA}"/>
          </ac:picMkLst>
        </pc:picChg>
        <pc:picChg chg="del mod">
          <ac:chgData name="Jeanine van Barneveld" userId="7c4534f9-ba91-46eb-8a1e-0935766259a1" providerId="ADAL" clId="{FBB3B8FE-2E0A-4319-8001-90CFBF41EEA4}" dt="2020-11-24T15:41:50.738" v="559" actId="478"/>
          <ac:picMkLst>
            <pc:docMk/>
            <pc:sldMk cId="1197929661" sldId="622"/>
            <ac:picMk id="8" creationId="{F53E0D6A-9974-4FC7-9344-81A188F56EE4}"/>
          </ac:picMkLst>
        </pc:picChg>
        <pc:picChg chg="add del mod modCrop">
          <ac:chgData name="Jeanine van Barneveld" userId="7c4534f9-ba91-46eb-8a1e-0935766259a1" providerId="ADAL" clId="{FBB3B8FE-2E0A-4319-8001-90CFBF41EEA4}" dt="2020-11-24T15:42:29.938" v="572" actId="1076"/>
          <ac:picMkLst>
            <pc:docMk/>
            <pc:sldMk cId="1197929661" sldId="622"/>
            <ac:picMk id="11" creationId="{79635FCE-ABE5-43BB-9ADA-0B2D42B0A56E}"/>
          </ac:picMkLst>
        </pc:picChg>
      </pc:sldChg>
      <pc:sldChg chg="addSp delSp modSp mod">
        <pc:chgData name="Jeanine van Barneveld" userId="7c4534f9-ba91-46eb-8a1e-0935766259a1" providerId="ADAL" clId="{FBB3B8FE-2E0A-4319-8001-90CFBF41EEA4}" dt="2020-11-24T13:33:34.308" v="513" actId="1076"/>
        <pc:sldMkLst>
          <pc:docMk/>
          <pc:sldMk cId="653362881" sldId="628"/>
        </pc:sldMkLst>
        <pc:spChg chg="add">
          <ac:chgData name="Jeanine van Barneveld" userId="7c4534f9-ba91-46eb-8a1e-0935766259a1" providerId="ADAL" clId="{FBB3B8FE-2E0A-4319-8001-90CFBF41EEA4}" dt="2020-11-17T13:19:11.138" v="117" actId="22"/>
          <ac:spMkLst>
            <pc:docMk/>
            <pc:sldMk cId="653362881" sldId="628"/>
            <ac:spMk id="2" creationId="{A4A952E4-0F7D-40AB-A8FF-C8AC79EC70E5}"/>
          </ac:spMkLst>
        </pc:spChg>
        <pc:spChg chg="mod">
          <ac:chgData name="Jeanine van Barneveld" userId="7c4534f9-ba91-46eb-8a1e-0935766259a1" providerId="ADAL" clId="{FBB3B8FE-2E0A-4319-8001-90CFBF41EEA4}" dt="2020-11-24T13:18:40.964" v="501" actId="14100"/>
          <ac:spMkLst>
            <pc:docMk/>
            <pc:sldMk cId="653362881" sldId="628"/>
            <ac:spMk id="3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9:10.786" v="116" actId="478"/>
          <ac:spMkLst>
            <pc:docMk/>
            <pc:sldMk cId="653362881" sldId="628"/>
            <ac:spMk id="7" creationId="{7A6960E0-2BD8-4262-8B0B-AC5191074EC8}"/>
          </ac:spMkLst>
        </pc:spChg>
        <pc:picChg chg="add mod">
          <ac:chgData name="Jeanine van Barneveld" userId="7c4534f9-ba91-46eb-8a1e-0935766259a1" providerId="ADAL" clId="{FBB3B8FE-2E0A-4319-8001-90CFBF41EEA4}" dt="2020-11-24T13:33:29.012" v="510" actId="1076"/>
          <ac:picMkLst>
            <pc:docMk/>
            <pc:sldMk cId="653362881" sldId="628"/>
            <ac:picMk id="2050" creationId="{D52D800B-A8C8-43A0-A312-CF34D18BB469}"/>
          </ac:picMkLst>
        </pc:picChg>
        <pc:picChg chg="add mod">
          <ac:chgData name="Jeanine van Barneveld" userId="7c4534f9-ba91-46eb-8a1e-0935766259a1" providerId="ADAL" clId="{FBB3B8FE-2E0A-4319-8001-90CFBF41EEA4}" dt="2020-11-24T13:33:32.276" v="512" actId="1076"/>
          <ac:picMkLst>
            <pc:docMk/>
            <pc:sldMk cId="653362881" sldId="628"/>
            <ac:picMk id="2052" creationId="{8DC92347-28BB-4165-B698-90C743535497}"/>
          </ac:picMkLst>
        </pc:picChg>
        <pc:picChg chg="add mod">
          <ac:chgData name="Jeanine van Barneveld" userId="7c4534f9-ba91-46eb-8a1e-0935766259a1" providerId="ADAL" clId="{FBB3B8FE-2E0A-4319-8001-90CFBF41EEA4}" dt="2020-11-24T13:33:34.308" v="513" actId="1076"/>
          <ac:picMkLst>
            <pc:docMk/>
            <pc:sldMk cId="653362881" sldId="628"/>
            <ac:picMk id="2054" creationId="{DBB2A4BB-56B7-4AAA-A28D-2FB05F41302D}"/>
          </ac:picMkLst>
        </pc:picChg>
      </pc:sldChg>
      <pc:sldChg chg="addSp delSp modSp mod">
        <pc:chgData name="Jeanine van Barneveld" userId="7c4534f9-ba91-46eb-8a1e-0935766259a1" providerId="ADAL" clId="{FBB3B8FE-2E0A-4319-8001-90CFBF41EEA4}" dt="2020-11-24T15:54:53.177" v="775" actId="20577"/>
        <pc:sldMkLst>
          <pc:docMk/>
          <pc:sldMk cId="2786311085" sldId="630"/>
        </pc:sldMkLst>
        <pc:spChg chg="mod">
          <ac:chgData name="Jeanine van Barneveld" userId="7c4534f9-ba91-46eb-8a1e-0935766259a1" providerId="ADAL" clId="{FBB3B8FE-2E0A-4319-8001-90CFBF41EEA4}" dt="2020-11-24T15:54:53.177" v="775" actId="20577"/>
          <ac:spMkLst>
            <pc:docMk/>
            <pc:sldMk cId="2786311085" sldId="630"/>
            <ac:spMk id="2" creationId="{00000000-0000-0000-0000-000000000000}"/>
          </ac:spMkLst>
        </pc:spChg>
        <pc:spChg chg="add">
          <ac:chgData name="Jeanine van Barneveld" userId="7c4534f9-ba91-46eb-8a1e-0935766259a1" providerId="ADAL" clId="{FBB3B8FE-2E0A-4319-8001-90CFBF41EEA4}" dt="2020-11-17T13:19:14.662" v="119" actId="22"/>
          <ac:spMkLst>
            <pc:docMk/>
            <pc:sldMk cId="2786311085" sldId="630"/>
            <ac:spMk id="4" creationId="{D41EE2C4-49DB-41E1-969C-09B073030467}"/>
          </ac:spMkLst>
        </pc:spChg>
        <pc:spChg chg="del">
          <ac:chgData name="Jeanine van Barneveld" userId="7c4534f9-ba91-46eb-8a1e-0935766259a1" providerId="ADAL" clId="{FBB3B8FE-2E0A-4319-8001-90CFBF41EEA4}" dt="2020-11-17T13:19:14.036" v="118" actId="478"/>
          <ac:spMkLst>
            <pc:docMk/>
            <pc:sldMk cId="2786311085" sldId="630"/>
            <ac:spMk id="7" creationId="{BF44CA72-91B0-457E-A3B4-671139F4DFF1}"/>
          </ac:spMkLst>
        </pc:spChg>
      </pc:sldChg>
      <pc:sldChg chg="addSp delSp del mod">
        <pc:chgData name="Jeanine van Barneveld" userId="7c4534f9-ba91-46eb-8a1e-0935766259a1" providerId="ADAL" clId="{FBB3B8FE-2E0A-4319-8001-90CFBF41EEA4}" dt="2020-11-24T12:58:28.384" v="449" actId="47"/>
        <pc:sldMkLst>
          <pc:docMk/>
          <pc:sldMk cId="4266213096" sldId="686"/>
        </pc:sldMkLst>
        <pc:spChg chg="add">
          <ac:chgData name="Jeanine van Barneveld" userId="7c4534f9-ba91-46eb-8a1e-0935766259a1" providerId="ADAL" clId="{FBB3B8FE-2E0A-4319-8001-90CFBF41EEA4}" dt="2020-11-17T13:13:09.831" v="37" actId="22"/>
          <ac:spMkLst>
            <pc:docMk/>
            <pc:sldMk cId="4266213096" sldId="686"/>
            <ac:spMk id="4" creationId="{6DBE50F7-85DC-48B4-9850-28A46F155641}"/>
          </ac:spMkLst>
        </pc:spChg>
        <pc:spChg chg="del">
          <ac:chgData name="Jeanine van Barneveld" userId="7c4534f9-ba91-46eb-8a1e-0935766259a1" providerId="ADAL" clId="{FBB3B8FE-2E0A-4319-8001-90CFBF41EEA4}" dt="2020-11-17T13:13:09.021" v="36" actId="478"/>
          <ac:spMkLst>
            <pc:docMk/>
            <pc:sldMk cId="4266213096" sldId="686"/>
            <ac:spMk id="7" creationId="{37F1ECAB-954A-489F-8BC8-9535B7FE7273}"/>
          </ac:spMkLst>
        </pc:spChg>
      </pc:sldChg>
      <pc:sldChg chg="addSp delSp del mod">
        <pc:chgData name="Jeanine van Barneveld" userId="7c4534f9-ba91-46eb-8a1e-0935766259a1" providerId="ADAL" clId="{FBB3B8FE-2E0A-4319-8001-90CFBF41EEA4}" dt="2020-11-24T12:58:32.610" v="450" actId="47"/>
        <pc:sldMkLst>
          <pc:docMk/>
          <pc:sldMk cId="3648776618" sldId="691"/>
        </pc:sldMkLst>
        <pc:spChg chg="add">
          <ac:chgData name="Jeanine van Barneveld" userId="7c4534f9-ba91-46eb-8a1e-0935766259a1" providerId="ADAL" clId="{FBB3B8FE-2E0A-4319-8001-90CFBF41EEA4}" dt="2020-11-17T13:13:14.585" v="39" actId="22"/>
          <ac:spMkLst>
            <pc:docMk/>
            <pc:sldMk cId="3648776618" sldId="691"/>
            <ac:spMk id="3" creationId="{DB69DCAA-49C7-4C64-ACC4-AEF56FD2B8E4}"/>
          </ac:spMkLst>
        </pc:spChg>
        <pc:spChg chg="del">
          <ac:chgData name="Jeanine van Barneveld" userId="7c4534f9-ba91-46eb-8a1e-0935766259a1" providerId="ADAL" clId="{FBB3B8FE-2E0A-4319-8001-90CFBF41EEA4}" dt="2020-11-17T13:13:13.725" v="38" actId="478"/>
          <ac:spMkLst>
            <pc:docMk/>
            <pc:sldMk cId="3648776618" sldId="691"/>
            <ac:spMk id="10" creationId="{5DF8414F-F461-4D1F-8090-7C894E88CB2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2:58:49.143" v="455" actId="20577"/>
        <pc:sldMkLst>
          <pc:docMk/>
          <pc:sldMk cId="3243620741" sldId="709"/>
        </pc:sldMkLst>
        <pc:spChg chg="mod">
          <ac:chgData name="Jeanine van Barneveld" userId="7c4534f9-ba91-46eb-8a1e-0935766259a1" providerId="ADAL" clId="{FBB3B8FE-2E0A-4319-8001-90CFBF41EEA4}" dt="2020-11-24T12:58:49.143" v="455" actId="20577"/>
          <ac:spMkLst>
            <pc:docMk/>
            <pc:sldMk cId="3243620741" sldId="709"/>
            <ac:spMk id="2" creationId="{00000000-0000-0000-0000-000000000000}"/>
          </ac:spMkLst>
        </pc:spChg>
        <pc:spChg chg="add">
          <ac:chgData name="Jeanine van Barneveld" userId="7c4534f9-ba91-46eb-8a1e-0935766259a1" providerId="ADAL" clId="{FBB3B8FE-2E0A-4319-8001-90CFBF41EEA4}" dt="2020-11-17T13:13:01.984" v="35" actId="22"/>
          <ac:spMkLst>
            <pc:docMk/>
            <pc:sldMk cId="3243620741" sldId="709"/>
            <ac:spMk id="4" creationId="{00ADA717-AD0C-4D14-B2F1-7B294491EF80}"/>
          </ac:spMkLst>
        </pc:spChg>
        <pc:spChg chg="del">
          <ac:chgData name="Jeanine van Barneveld" userId="7c4534f9-ba91-46eb-8a1e-0935766259a1" providerId="ADAL" clId="{FBB3B8FE-2E0A-4319-8001-90CFBF41EEA4}" dt="2020-11-17T13:13:01.107" v="34" actId="478"/>
          <ac:spMkLst>
            <pc:docMk/>
            <pc:sldMk cId="3243620741" sldId="709"/>
            <ac:spMk id="7" creationId="{91398EFC-BF2F-47BB-8749-B5569141AC75}"/>
          </ac:spMkLst>
        </pc:spChg>
      </pc:sldChg>
      <pc:sldChg chg="addSp delSp del mod">
        <pc:chgData name="Jeanine van Barneveld" userId="7c4534f9-ba91-46eb-8a1e-0935766259a1" providerId="ADAL" clId="{FBB3B8FE-2E0A-4319-8001-90CFBF41EEA4}" dt="2020-11-24T12:58:33.579" v="451" actId="47"/>
        <pc:sldMkLst>
          <pc:docMk/>
          <pc:sldMk cId="2817861151" sldId="713"/>
        </pc:sldMkLst>
        <pc:spChg chg="add">
          <ac:chgData name="Jeanine van Barneveld" userId="7c4534f9-ba91-46eb-8a1e-0935766259a1" providerId="ADAL" clId="{FBB3B8FE-2E0A-4319-8001-90CFBF41EEA4}" dt="2020-11-17T13:13:18.165" v="41" actId="22"/>
          <ac:spMkLst>
            <pc:docMk/>
            <pc:sldMk cId="2817861151" sldId="713"/>
            <ac:spMk id="3" creationId="{1C393F98-E57C-4209-A8B6-2F3D7941A142}"/>
          </ac:spMkLst>
        </pc:spChg>
        <pc:spChg chg="del">
          <ac:chgData name="Jeanine van Barneveld" userId="7c4534f9-ba91-46eb-8a1e-0935766259a1" providerId="ADAL" clId="{FBB3B8FE-2E0A-4319-8001-90CFBF41EEA4}" dt="2020-11-17T13:13:17.357" v="40" actId="478"/>
          <ac:spMkLst>
            <pc:docMk/>
            <pc:sldMk cId="2817861151" sldId="713"/>
            <ac:spMk id="10" creationId="{5DF8414F-F461-4D1F-8090-7C894E88CB2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4:11:49.296" v="543" actId="14100"/>
        <pc:sldMkLst>
          <pc:docMk/>
          <pc:sldMk cId="2609272577" sldId="721"/>
        </pc:sldMkLst>
        <pc:spChg chg="add">
          <ac:chgData name="Jeanine van Barneveld" userId="7c4534f9-ba91-46eb-8a1e-0935766259a1" providerId="ADAL" clId="{FBB3B8FE-2E0A-4319-8001-90CFBF41EEA4}" dt="2020-11-17T13:12:57.168" v="33" actId="22"/>
          <ac:spMkLst>
            <pc:docMk/>
            <pc:sldMk cId="2609272577" sldId="721"/>
            <ac:spMk id="3" creationId="{3947CD03-F625-482F-AD46-C0CA435CE643}"/>
          </ac:spMkLst>
        </pc:spChg>
        <pc:spChg chg="mod">
          <ac:chgData name="Jeanine van Barneveld" userId="7c4534f9-ba91-46eb-8a1e-0935766259a1" providerId="ADAL" clId="{FBB3B8FE-2E0A-4319-8001-90CFBF41EEA4}" dt="2020-11-24T14:11:49.296" v="543" actId="14100"/>
          <ac:spMkLst>
            <pc:docMk/>
            <pc:sldMk cId="2609272577" sldId="721"/>
            <ac:spMk id="5" creationId="{1976C02C-47D5-4C30-8071-01774430212A}"/>
          </ac:spMkLst>
        </pc:spChg>
        <pc:spChg chg="del">
          <ac:chgData name="Jeanine van Barneveld" userId="7c4534f9-ba91-46eb-8a1e-0935766259a1" providerId="ADAL" clId="{FBB3B8FE-2E0A-4319-8001-90CFBF41EEA4}" dt="2020-11-17T13:12:56.170" v="32" actId="478"/>
          <ac:spMkLst>
            <pc:docMk/>
            <pc:sldMk cId="2609272577" sldId="721"/>
            <ac:spMk id="7" creationId="{27D4D7FB-1C5A-455E-815E-04F4B40576EF}"/>
          </ac:spMkLst>
        </pc:spChg>
        <pc:picChg chg="del">
          <ac:chgData name="Jeanine van Barneveld" userId="7c4534f9-ba91-46eb-8a1e-0935766259a1" providerId="ADAL" clId="{FBB3B8FE-2E0A-4319-8001-90CFBF41EEA4}" dt="2020-11-24T13:55:11.835" v="528" actId="478"/>
          <ac:picMkLst>
            <pc:docMk/>
            <pc:sldMk cId="2609272577" sldId="721"/>
            <ac:picMk id="7" creationId="{00000000-0000-0000-0000-000000000000}"/>
          </ac:picMkLst>
        </pc:picChg>
        <pc:picChg chg="add mod">
          <ac:chgData name="Jeanine van Barneveld" userId="7c4534f9-ba91-46eb-8a1e-0935766259a1" providerId="ADAL" clId="{FBB3B8FE-2E0A-4319-8001-90CFBF41EEA4}" dt="2020-11-24T13:55:31.296" v="532" actId="1440"/>
          <ac:picMkLst>
            <pc:docMk/>
            <pc:sldMk cId="2609272577" sldId="721"/>
            <ac:picMk id="3074" creationId="{0C8967A6-F99E-4136-9CB7-F646CDABC872}"/>
          </ac:picMkLst>
        </pc:picChg>
      </pc:sldChg>
      <pc:sldChg chg="addSp delSp modSp mod">
        <pc:chgData name="Jeanine van Barneveld" userId="7c4534f9-ba91-46eb-8a1e-0935766259a1" providerId="ADAL" clId="{FBB3B8FE-2E0A-4319-8001-90CFBF41EEA4}" dt="2020-11-24T11:38:55.460" v="318" actId="14100"/>
        <pc:sldMkLst>
          <pc:docMk/>
          <pc:sldMk cId="1336101541" sldId="726"/>
        </pc:sldMkLst>
        <pc:spChg chg="mod">
          <ac:chgData name="Jeanine van Barneveld" userId="7c4534f9-ba91-46eb-8a1e-0935766259a1" providerId="ADAL" clId="{FBB3B8FE-2E0A-4319-8001-90CFBF41EEA4}" dt="2020-11-24T11:38:55.460" v="318" actId="14100"/>
          <ac:spMkLst>
            <pc:docMk/>
            <pc:sldMk cId="1336101541" sldId="726"/>
            <ac:spMk id="2" creationId="{00000000-0000-0000-0000-000000000000}"/>
          </ac:spMkLst>
        </pc:spChg>
        <pc:spChg chg="add">
          <ac:chgData name="Jeanine van Barneveld" userId="7c4534f9-ba91-46eb-8a1e-0935766259a1" providerId="ADAL" clId="{FBB3B8FE-2E0A-4319-8001-90CFBF41EEA4}" dt="2020-11-17T13:13:23.023" v="43" actId="22"/>
          <ac:spMkLst>
            <pc:docMk/>
            <pc:sldMk cId="1336101541" sldId="726"/>
            <ac:spMk id="3" creationId="{DE9F4F11-7F23-4B8E-8069-FAAA961A71D8}"/>
          </ac:spMkLst>
        </pc:spChg>
        <pc:spChg chg="del">
          <ac:chgData name="Jeanine van Barneveld" userId="7c4534f9-ba91-46eb-8a1e-0935766259a1" providerId="ADAL" clId="{FBB3B8FE-2E0A-4319-8001-90CFBF41EEA4}" dt="2020-11-17T13:13:22.234" v="42" actId="478"/>
          <ac:spMkLst>
            <pc:docMk/>
            <pc:sldMk cId="1336101541" sldId="726"/>
            <ac:spMk id="9" creationId="{8B2584CC-3CE4-4E0C-ADD9-55534964452B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5T14:33:13.392" v="805" actId="1076"/>
        <pc:sldMkLst>
          <pc:docMk/>
          <pc:sldMk cId="2582191944" sldId="727"/>
        </pc:sldMkLst>
        <pc:spChg chg="mod">
          <ac:chgData name="Jeanine van Barneveld" userId="7c4534f9-ba91-46eb-8a1e-0935766259a1" providerId="ADAL" clId="{FBB3B8FE-2E0A-4319-8001-90CFBF41EEA4}" dt="2020-11-24T11:32:10.564" v="188" actId="20577"/>
          <ac:spMkLst>
            <pc:docMk/>
            <pc:sldMk cId="2582191944" sldId="727"/>
            <ac:spMk id="2" creationId="{00000000-0000-0000-0000-000000000000}"/>
          </ac:spMkLst>
        </pc:spChg>
        <pc:spChg chg="add">
          <ac:chgData name="Jeanine van Barneveld" userId="7c4534f9-ba91-46eb-8a1e-0935766259a1" providerId="ADAL" clId="{FBB3B8FE-2E0A-4319-8001-90CFBF41EEA4}" dt="2020-11-17T13:13:26.610" v="45" actId="22"/>
          <ac:spMkLst>
            <pc:docMk/>
            <pc:sldMk cId="2582191944" sldId="727"/>
            <ac:spMk id="3" creationId="{A60C524F-1DA8-4924-AD8D-ADBD8A080855}"/>
          </ac:spMkLst>
        </pc:spChg>
        <pc:spChg chg="add del mod">
          <ac:chgData name="Jeanine van Barneveld" userId="7c4534f9-ba91-46eb-8a1e-0935766259a1" providerId="ADAL" clId="{FBB3B8FE-2E0A-4319-8001-90CFBF41EEA4}" dt="2020-11-24T11:25:36.788" v="132" actId="478"/>
          <ac:spMkLst>
            <pc:docMk/>
            <pc:sldMk cId="2582191944" sldId="727"/>
            <ac:spMk id="4" creationId="{C6E88542-4B28-4574-87CF-DF168A7AC2C9}"/>
          </ac:spMkLst>
        </pc:spChg>
        <pc:spChg chg="add mod">
          <ac:chgData name="Jeanine van Barneveld" userId="7c4534f9-ba91-46eb-8a1e-0935766259a1" providerId="ADAL" clId="{FBB3B8FE-2E0A-4319-8001-90CFBF41EEA4}" dt="2020-11-24T11:33:16.813" v="191"/>
          <ac:spMkLst>
            <pc:docMk/>
            <pc:sldMk cId="2582191944" sldId="727"/>
            <ac:spMk id="5" creationId="{B1FD481E-992F-44FA-8551-DC44E226054F}"/>
          </ac:spMkLst>
        </pc:spChg>
        <pc:spChg chg="add del mod">
          <ac:chgData name="Jeanine van Barneveld" userId="7c4534f9-ba91-46eb-8a1e-0935766259a1" providerId="ADAL" clId="{FBB3B8FE-2E0A-4319-8001-90CFBF41EEA4}" dt="2020-11-25T14:33:07.003" v="802" actId="20577"/>
          <ac:spMkLst>
            <pc:docMk/>
            <pc:sldMk cId="2582191944" sldId="727"/>
            <ac:spMk id="7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3:25.773" v="44" actId="478"/>
          <ac:spMkLst>
            <pc:docMk/>
            <pc:sldMk cId="2582191944" sldId="727"/>
            <ac:spMk id="9" creationId="{879A5A89-FABC-47A3-8DDE-9197E8EBEE2D}"/>
          </ac:spMkLst>
        </pc:spChg>
        <pc:spChg chg="mod">
          <ac:chgData name="Jeanine van Barneveld" userId="7c4534f9-ba91-46eb-8a1e-0935766259a1" providerId="ADAL" clId="{FBB3B8FE-2E0A-4319-8001-90CFBF41EEA4}" dt="2020-11-24T11:39:27.274" v="344" actId="20577"/>
          <ac:spMkLst>
            <pc:docMk/>
            <pc:sldMk cId="2582191944" sldId="727"/>
            <ac:spMk id="11" creationId="{5A603DE1-5AFC-4C8C-965F-03CB0624C88D}"/>
          </ac:spMkLst>
        </pc:spChg>
        <pc:spChg chg="add mod">
          <ac:chgData name="Jeanine van Barneveld" userId="7c4534f9-ba91-46eb-8a1e-0935766259a1" providerId="ADAL" clId="{FBB3B8FE-2E0A-4319-8001-90CFBF41EEA4}" dt="2020-11-24T11:38:17.067" v="316" actId="1076"/>
          <ac:spMkLst>
            <pc:docMk/>
            <pc:sldMk cId="2582191944" sldId="727"/>
            <ac:spMk id="14" creationId="{004A6767-F7A9-4CE9-9F97-522EE3C1ADE6}"/>
          </ac:spMkLst>
        </pc:spChg>
        <pc:picChg chg="add mod">
          <ac:chgData name="Jeanine van Barneveld" userId="7c4534f9-ba91-46eb-8a1e-0935766259a1" providerId="ADAL" clId="{FBB3B8FE-2E0A-4319-8001-90CFBF41EEA4}" dt="2020-11-25T14:33:13.392" v="805" actId="1076"/>
          <ac:picMkLst>
            <pc:docMk/>
            <pc:sldMk cId="2582191944" sldId="727"/>
            <ac:picMk id="1026" creationId="{223FE201-69B8-4C77-BEB0-DEFE3271C25B}"/>
          </ac:picMkLst>
        </pc:picChg>
        <pc:picChg chg="add del mod">
          <ac:chgData name="Jeanine van Barneveld" userId="7c4534f9-ba91-46eb-8a1e-0935766259a1" providerId="ADAL" clId="{FBB3B8FE-2E0A-4319-8001-90CFBF41EEA4}" dt="2020-11-24T11:25:41.072" v="133" actId="478"/>
          <ac:picMkLst>
            <pc:docMk/>
            <pc:sldMk cId="2582191944" sldId="727"/>
            <ac:picMk id="1026" creationId="{51CA5242-CA7E-4DC2-9453-EDBD671CAE66}"/>
          </ac:picMkLst>
        </pc:picChg>
        <pc:picChg chg="add mod">
          <ac:chgData name="Jeanine van Barneveld" userId="7c4534f9-ba91-46eb-8a1e-0935766259a1" providerId="ADAL" clId="{FBB3B8FE-2E0A-4319-8001-90CFBF41EEA4}" dt="2020-11-24T11:37:15.848" v="310" actId="14100"/>
          <ac:picMkLst>
            <pc:docMk/>
            <pc:sldMk cId="2582191944" sldId="727"/>
            <ac:picMk id="1028" creationId="{53A66101-99A8-48DE-8384-5C2098928A91}"/>
          </ac:picMkLst>
        </pc:picChg>
        <pc:picChg chg="add mod">
          <ac:chgData name="Jeanine van Barneveld" userId="7c4534f9-ba91-46eb-8a1e-0935766259a1" providerId="ADAL" clId="{FBB3B8FE-2E0A-4319-8001-90CFBF41EEA4}" dt="2020-11-24T11:37:46.753" v="313" actId="14100"/>
          <ac:picMkLst>
            <pc:docMk/>
            <pc:sldMk cId="2582191944" sldId="727"/>
            <ac:picMk id="1030" creationId="{D8277E55-48DF-4C4A-8493-6A0B19E6D3C8}"/>
          </ac:picMkLst>
        </pc:picChg>
        <pc:picChg chg="add mod">
          <ac:chgData name="Jeanine van Barneveld" userId="7c4534f9-ba91-46eb-8a1e-0935766259a1" providerId="ADAL" clId="{FBB3B8FE-2E0A-4319-8001-90CFBF41EEA4}" dt="2020-11-24T11:37:40.736" v="312" actId="14100"/>
          <ac:picMkLst>
            <pc:docMk/>
            <pc:sldMk cId="2582191944" sldId="727"/>
            <ac:picMk id="1032" creationId="{04C6A1A4-7962-4A0B-9B3A-1060F9D54DB7}"/>
          </ac:picMkLst>
        </pc:picChg>
        <pc:picChg chg="add mod">
          <ac:chgData name="Jeanine van Barneveld" userId="7c4534f9-ba91-46eb-8a1e-0935766259a1" providerId="ADAL" clId="{FBB3B8FE-2E0A-4319-8001-90CFBF41EEA4}" dt="2020-11-24T11:38:22.353" v="317" actId="1076"/>
          <ac:picMkLst>
            <pc:docMk/>
            <pc:sldMk cId="2582191944" sldId="727"/>
            <ac:picMk id="1034" creationId="{B7727429-9F78-446C-AF07-E4E0EAB67977}"/>
          </ac:picMkLst>
        </pc:picChg>
      </pc:sldChg>
      <pc:sldChg chg="addSp delSp modSp mod">
        <pc:chgData name="Jeanine van Barneveld" userId="7c4534f9-ba91-46eb-8a1e-0935766259a1" providerId="ADAL" clId="{FBB3B8FE-2E0A-4319-8001-90CFBF41EEA4}" dt="2020-11-24T11:40:47.266" v="428" actId="6549"/>
        <pc:sldMkLst>
          <pc:docMk/>
          <pc:sldMk cId="2103307827" sldId="729"/>
        </pc:sldMkLst>
        <pc:spChg chg="add mod">
          <ac:chgData name="Jeanine van Barneveld" userId="7c4534f9-ba91-46eb-8a1e-0935766259a1" providerId="ADAL" clId="{FBB3B8FE-2E0A-4319-8001-90CFBF41EEA4}" dt="2020-11-17T13:14:19.572" v="51" actId="1076"/>
          <ac:spMkLst>
            <pc:docMk/>
            <pc:sldMk cId="2103307827" sldId="729"/>
            <ac:spMk id="4" creationId="{74512908-4691-46E7-B8EA-06CA620A9255}"/>
          </ac:spMkLst>
        </pc:spChg>
        <pc:spChg chg="mod">
          <ac:chgData name="Jeanine van Barneveld" userId="7c4534f9-ba91-46eb-8a1e-0935766259a1" providerId="ADAL" clId="{FBB3B8FE-2E0A-4319-8001-90CFBF41EEA4}" dt="2020-11-17T13:14:13.562" v="49" actId="6549"/>
          <ac:spMkLst>
            <pc:docMk/>
            <pc:sldMk cId="2103307827" sldId="729"/>
            <ac:spMk id="7" creationId="{00000000-0000-0000-0000-000000000000}"/>
          </ac:spMkLst>
        </pc:spChg>
        <pc:spChg chg="mod">
          <ac:chgData name="Jeanine van Barneveld" userId="7c4534f9-ba91-46eb-8a1e-0935766259a1" providerId="ADAL" clId="{FBB3B8FE-2E0A-4319-8001-90CFBF41EEA4}" dt="2020-11-24T11:40:47.266" v="428" actId="6549"/>
          <ac:spMkLst>
            <pc:docMk/>
            <pc:sldMk cId="2103307827" sldId="729"/>
            <ac:spMk id="8" creationId="{4BDF992B-D702-432F-B983-ED9227C7CA5D}"/>
          </ac:spMkLst>
        </pc:spChg>
        <pc:spChg chg="del">
          <ac:chgData name="Jeanine van Barneveld" userId="7c4534f9-ba91-46eb-8a1e-0935766259a1" providerId="ADAL" clId="{FBB3B8FE-2E0A-4319-8001-90CFBF41EEA4}" dt="2020-11-17T13:14:14.603" v="50" actId="478"/>
          <ac:spMkLst>
            <pc:docMk/>
            <pc:sldMk cId="2103307827" sldId="729"/>
            <ac:spMk id="9" creationId="{EB1B6D5B-50BE-4EF1-9E9A-00B7B0E1AF78}"/>
          </ac:spMkLst>
        </pc:spChg>
      </pc:sldChg>
      <pc:sldChg chg="modSp mod">
        <pc:chgData name="Jeanine van Barneveld" userId="7c4534f9-ba91-46eb-8a1e-0935766259a1" providerId="ADAL" clId="{FBB3B8FE-2E0A-4319-8001-90CFBF41EEA4}" dt="2020-11-24T11:40:27.258" v="396" actId="20577"/>
        <pc:sldMkLst>
          <pc:docMk/>
          <pc:sldMk cId="3038755817" sldId="730"/>
        </pc:sldMkLst>
        <pc:spChg chg="mod">
          <ac:chgData name="Jeanine van Barneveld" userId="7c4534f9-ba91-46eb-8a1e-0935766259a1" providerId="ADAL" clId="{FBB3B8FE-2E0A-4319-8001-90CFBF41EEA4}" dt="2020-11-24T11:40:27.258" v="396" actId="20577"/>
          <ac:spMkLst>
            <pc:docMk/>
            <pc:sldMk cId="3038755817" sldId="730"/>
            <ac:spMk id="8" creationId="{4BDF992B-D702-432F-B983-ED9227C7CA5D}"/>
          </ac:spMkLst>
        </pc:spChg>
      </pc:sldChg>
      <pc:sldChg chg="modSp mod">
        <pc:chgData name="Jeanine van Barneveld" userId="7c4534f9-ba91-46eb-8a1e-0935766259a1" providerId="ADAL" clId="{FBB3B8FE-2E0A-4319-8001-90CFBF41EEA4}" dt="2020-11-24T11:40:38.506" v="412" actId="6549"/>
        <pc:sldMkLst>
          <pc:docMk/>
          <pc:sldMk cId="408290362" sldId="731"/>
        </pc:sldMkLst>
        <pc:spChg chg="mod">
          <ac:chgData name="Jeanine van Barneveld" userId="7c4534f9-ba91-46eb-8a1e-0935766259a1" providerId="ADAL" clId="{FBB3B8FE-2E0A-4319-8001-90CFBF41EEA4}" dt="2020-11-24T11:40:38.506" v="412" actId="6549"/>
          <ac:spMkLst>
            <pc:docMk/>
            <pc:sldMk cId="408290362" sldId="731"/>
            <ac:spMk id="8" creationId="{4BDF992B-D702-432F-B983-ED9227C7CA5D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2:18.563" v="625" actId="1076"/>
        <pc:sldMkLst>
          <pc:docMk/>
          <pc:sldMk cId="627774709" sldId="732"/>
        </pc:sldMkLst>
        <pc:spChg chg="add">
          <ac:chgData name="Jeanine van Barneveld" userId="7c4534f9-ba91-46eb-8a1e-0935766259a1" providerId="ADAL" clId="{FBB3B8FE-2E0A-4319-8001-90CFBF41EEA4}" dt="2020-11-17T13:15:03.019" v="68" actId="22"/>
          <ac:spMkLst>
            <pc:docMk/>
            <pc:sldMk cId="627774709" sldId="732"/>
            <ac:spMk id="3" creationId="{E2E554B9-E4B8-441D-89C8-FD18882D8C9D}"/>
          </ac:spMkLst>
        </pc:spChg>
        <pc:spChg chg="del">
          <ac:chgData name="Jeanine van Barneveld" userId="7c4534f9-ba91-46eb-8a1e-0935766259a1" providerId="ADAL" clId="{FBB3B8FE-2E0A-4319-8001-90CFBF41EEA4}" dt="2020-11-17T13:14:57.779" v="66" actId="478"/>
          <ac:spMkLst>
            <pc:docMk/>
            <pc:sldMk cId="627774709" sldId="732"/>
            <ac:spMk id="4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5:01.404" v="67" actId="478"/>
          <ac:spMkLst>
            <pc:docMk/>
            <pc:sldMk cId="627774709" sldId="732"/>
            <ac:spMk id="5" creationId="{00000000-0000-0000-0000-000000000000}"/>
          </ac:spMkLst>
        </pc:spChg>
        <pc:picChg chg="del mod">
          <ac:chgData name="Jeanine van Barneveld" userId="7c4534f9-ba91-46eb-8a1e-0935766259a1" providerId="ADAL" clId="{FBB3B8FE-2E0A-4319-8001-90CFBF41EEA4}" dt="2020-11-24T15:51:29.891" v="615" actId="478"/>
          <ac:picMkLst>
            <pc:docMk/>
            <pc:sldMk cId="627774709" sldId="732"/>
            <ac:picMk id="4" creationId="{00000000-0000-0000-0000-000000000000}"/>
          </ac:picMkLst>
        </pc:picChg>
        <pc:picChg chg="add mod modCrop">
          <ac:chgData name="Jeanine van Barneveld" userId="7c4534f9-ba91-46eb-8a1e-0935766259a1" providerId="ADAL" clId="{FBB3B8FE-2E0A-4319-8001-90CFBF41EEA4}" dt="2020-11-24T15:52:18.563" v="625" actId="1076"/>
          <ac:picMkLst>
            <pc:docMk/>
            <pc:sldMk cId="627774709" sldId="732"/>
            <ac:picMk id="7" creationId="{CD4868ED-5755-4082-940A-DBEBEA3D0F96}"/>
          </ac:picMkLst>
        </pc:picChg>
      </pc:sldChg>
      <pc:sldChg chg="addSp delSp modSp mod">
        <pc:chgData name="Jeanine van Barneveld" userId="7c4534f9-ba91-46eb-8a1e-0935766259a1" providerId="ADAL" clId="{FBB3B8FE-2E0A-4319-8001-90CFBF41EEA4}" dt="2020-11-17T13:15:14.543" v="72" actId="22"/>
        <pc:sldMkLst>
          <pc:docMk/>
          <pc:sldMk cId="1733484697" sldId="733"/>
        </pc:sldMkLst>
        <pc:spChg chg="add">
          <ac:chgData name="Jeanine van Barneveld" userId="7c4534f9-ba91-46eb-8a1e-0935766259a1" providerId="ADAL" clId="{FBB3B8FE-2E0A-4319-8001-90CFBF41EEA4}" dt="2020-11-17T13:15:14.543" v="72" actId="22"/>
          <ac:spMkLst>
            <pc:docMk/>
            <pc:sldMk cId="1733484697" sldId="733"/>
            <ac:spMk id="2" creationId="{C52FE152-0A1A-4B10-84B8-2580D1E0D7D2}"/>
          </ac:spMkLst>
        </pc:spChg>
        <pc:spChg chg="del mod">
          <ac:chgData name="Jeanine van Barneveld" userId="7c4534f9-ba91-46eb-8a1e-0935766259a1" providerId="ADAL" clId="{FBB3B8FE-2E0A-4319-8001-90CFBF41EEA4}" dt="2020-11-17T13:15:10.282" v="70" actId="478"/>
          <ac:spMkLst>
            <pc:docMk/>
            <pc:sldMk cId="1733484697" sldId="733"/>
            <ac:spMk id="5124" creationId="{E0397839-7B75-4A58-87C8-252F613DD0EE}"/>
          </ac:spMkLst>
        </pc:spChg>
        <pc:spChg chg="del">
          <ac:chgData name="Jeanine van Barneveld" userId="7c4534f9-ba91-46eb-8a1e-0935766259a1" providerId="ADAL" clId="{FBB3B8FE-2E0A-4319-8001-90CFBF41EEA4}" dt="2020-11-17T13:15:12.913" v="71" actId="478"/>
          <ac:spMkLst>
            <pc:docMk/>
            <pc:sldMk cId="1733484697" sldId="733"/>
            <ac:spMk id="8197" creationId="{821A2DF6-B5A4-4016-9C5F-B4BB4047FC43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2:43.803" v="637" actId="20577"/>
        <pc:sldMkLst>
          <pc:docMk/>
          <pc:sldMk cId="4188827025" sldId="736"/>
        </pc:sldMkLst>
        <pc:spChg chg="add">
          <ac:chgData name="Jeanine van Barneveld" userId="7c4534f9-ba91-46eb-8a1e-0935766259a1" providerId="ADAL" clId="{FBB3B8FE-2E0A-4319-8001-90CFBF41EEA4}" dt="2020-11-17T13:17:21.738" v="88" actId="22"/>
          <ac:spMkLst>
            <pc:docMk/>
            <pc:sldMk cId="4188827025" sldId="736"/>
            <ac:spMk id="2" creationId="{5CDA223E-4A36-44F9-B6BD-C9029D75120D}"/>
          </ac:spMkLst>
        </pc:spChg>
        <pc:spChg chg="del">
          <ac:chgData name="Jeanine van Barneveld" userId="7c4534f9-ba91-46eb-8a1e-0935766259a1" providerId="ADAL" clId="{FBB3B8FE-2E0A-4319-8001-90CFBF41EEA4}" dt="2020-11-17T13:15:47.020" v="86" actId="478"/>
          <ac:spMkLst>
            <pc:docMk/>
            <pc:sldMk cId="4188827025" sldId="736"/>
            <ac:spMk id="4" creationId="{34235FB9-B80D-48D7-A18C-8D24509116EA}"/>
          </ac:spMkLst>
        </pc:spChg>
        <pc:spChg chg="del">
          <ac:chgData name="Jeanine van Barneveld" userId="7c4534f9-ba91-46eb-8a1e-0935766259a1" providerId="ADAL" clId="{FBB3B8FE-2E0A-4319-8001-90CFBF41EEA4}" dt="2020-11-17T13:15:48.892" v="87" actId="478"/>
          <ac:spMkLst>
            <pc:docMk/>
            <pc:sldMk cId="4188827025" sldId="736"/>
            <ac:spMk id="5" creationId="{120CB464-0E67-470B-AA24-4B4B50AD1029}"/>
          </ac:spMkLst>
        </pc:spChg>
        <pc:spChg chg="mod">
          <ac:chgData name="Jeanine van Barneveld" userId="7c4534f9-ba91-46eb-8a1e-0935766259a1" providerId="ADAL" clId="{FBB3B8FE-2E0A-4319-8001-90CFBF41EEA4}" dt="2020-11-24T15:52:43.803" v="637" actId="20577"/>
          <ac:spMkLst>
            <pc:docMk/>
            <pc:sldMk cId="4188827025" sldId="736"/>
            <ac:spMk id="10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2:53.720" v="643" actId="20577"/>
        <pc:sldMkLst>
          <pc:docMk/>
          <pc:sldMk cId="861235416" sldId="737"/>
        </pc:sldMkLst>
        <pc:spChg chg="add">
          <ac:chgData name="Jeanine van Barneveld" userId="7c4534f9-ba91-46eb-8a1e-0935766259a1" providerId="ADAL" clId="{FBB3B8FE-2E0A-4319-8001-90CFBF41EEA4}" dt="2020-11-17T13:17:41.931" v="94" actId="22"/>
          <ac:spMkLst>
            <pc:docMk/>
            <pc:sldMk cId="861235416" sldId="737"/>
            <ac:spMk id="2" creationId="{A0EE0A8F-2868-4050-A11C-4D3C9B9B7546}"/>
          </ac:spMkLst>
        </pc:spChg>
        <pc:spChg chg="del">
          <ac:chgData name="Jeanine van Barneveld" userId="7c4534f9-ba91-46eb-8a1e-0935766259a1" providerId="ADAL" clId="{FBB3B8FE-2E0A-4319-8001-90CFBF41EEA4}" dt="2020-11-17T13:17:37.457" v="92" actId="478"/>
          <ac:spMkLst>
            <pc:docMk/>
            <pc:sldMk cId="861235416" sldId="737"/>
            <ac:spMk id="4" creationId="{5B8182BC-152D-44A5-B2D4-2191EC4D2EC0}"/>
          </ac:spMkLst>
        </pc:spChg>
        <pc:spChg chg="del">
          <ac:chgData name="Jeanine van Barneveld" userId="7c4534f9-ba91-46eb-8a1e-0935766259a1" providerId="ADAL" clId="{FBB3B8FE-2E0A-4319-8001-90CFBF41EEA4}" dt="2020-11-17T13:17:40.088" v="93" actId="478"/>
          <ac:spMkLst>
            <pc:docMk/>
            <pc:sldMk cId="861235416" sldId="737"/>
            <ac:spMk id="5" creationId="{3781D3CC-FA61-4CC1-BEF2-779B75B8DB60}"/>
          </ac:spMkLst>
        </pc:spChg>
        <pc:spChg chg="mod">
          <ac:chgData name="Jeanine van Barneveld" userId="7c4534f9-ba91-46eb-8a1e-0935766259a1" providerId="ADAL" clId="{FBB3B8FE-2E0A-4319-8001-90CFBF41EEA4}" dt="2020-11-24T15:52:53.720" v="643" actId="20577"/>
          <ac:spMkLst>
            <pc:docMk/>
            <pc:sldMk cId="861235416" sldId="737"/>
            <ac:spMk id="10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3:14.033" v="662" actId="20577"/>
        <pc:sldMkLst>
          <pc:docMk/>
          <pc:sldMk cId="1693532492" sldId="738"/>
        </pc:sldMkLst>
        <pc:spChg chg="add">
          <ac:chgData name="Jeanine van Barneveld" userId="7c4534f9-ba91-46eb-8a1e-0935766259a1" providerId="ADAL" clId="{FBB3B8FE-2E0A-4319-8001-90CFBF41EEA4}" dt="2020-11-17T13:18:43.546" v="105" actId="22"/>
          <ac:spMkLst>
            <pc:docMk/>
            <pc:sldMk cId="1693532492" sldId="738"/>
            <ac:spMk id="3" creationId="{2493F715-C2C1-4709-9E35-D5EDB5F8CF35}"/>
          </ac:spMkLst>
        </pc:spChg>
        <pc:spChg chg="del">
          <ac:chgData name="Jeanine van Barneveld" userId="7c4534f9-ba91-46eb-8a1e-0935766259a1" providerId="ADAL" clId="{FBB3B8FE-2E0A-4319-8001-90CFBF41EEA4}" dt="2020-11-17T13:18:30.929" v="103" actId="478"/>
          <ac:spMkLst>
            <pc:docMk/>
            <pc:sldMk cId="1693532492" sldId="738"/>
            <ac:spMk id="4" creationId="{5B8182BC-152D-44A5-B2D4-2191EC4D2EC0}"/>
          </ac:spMkLst>
        </pc:spChg>
        <pc:spChg chg="del">
          <ac:chgData name="Jeanine van Barneveld" userId="7c4534f9-ba91-46eb-8a1e-0935766259a1" providerId="ADAL" clId="{FBB3B8FE-2E0A-4319-8001-90CFBF41EEA4}" dt="2020-11-17T13:18:33.394" v="104" actId="478"/>
          <ac:spMkLst>
            <pc:docMk/>
            <pc:sldMk cId="1693532492" sldId="738"/>
            <ac:spMk id="5" creationId="{3781D3CC-FA61-4CC1-BEF2-779B75B8DB60}"/>
          </ac:spMkLst>
        </pc:spChg>
        <pc:spChg chg="mod">
          <ac:chgData name="Jeanine van Barneveld" userId="7c4534f9-ba91-46eb-8a1e-0935766259a1" providerId="ADAL" clId="{FBB3B8FE-2E0A-4319-8001-90CFBF41EEA4}" dt="2020-11-24T15:53:14.033" v="662" actId="20577"/>
          <ac:spMkLst>
            <pc:docMk/>
            <pc:sldMk cId="1693532492" sldId="738"/>
            <ac:spMk id="7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3:49.662" v="703" actId="5793"/>
        <pc:sldMkLst>
          <pc:docMk/>
          <pc:sldMk cId="377939397" sldId="739"/>
        </pc:sldMkLst>
        <pc:spChg chg="add">
          <ac:chgData name="Jeanine van Barneveld" userId="7c4534f9-ba91-46eb-8a1e-0935766259a1" providerId="ADAL" clId="{FBB3B8FE-2E0A-4319-8001-90CFBF41EEA4}" dt="2020-11-17T13:18:58.975" v="111" actId="22"/>
          <ac:spMkLst>
            <pc:docMk/>
            <pc:sldMk cId="377939397" sldId="739"/>
            <ac:spMk id="2" creationId="{624113E9-8816-482A-9D4E-3C6B7C369C74}"/>
          </ac:spMkLst>
        </pc:spChg>
        <pc:spChg chg="del">
          <ac:chgData name="Jeanine van Barneveld" userId="7c4534f9-ba91-46eb-8a1e-0935766259a1" providerId="ADAL" clId="{FBB3B8FE-2E0A-4319-8001-90CFBF41EEA4}" dt="2020-11-17T13:18:54.700" v="109" actId="478"/>
          <ac:spMkLst>
            <pc:docMk/>
            <pc:sldMk cId="377939397" sldId="739"/>
            <ac:spMk id="4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8:57.101" v="110" actId="478"/>
          <ac:spMkLst>
            <pc:docMk/>
            <pc:sldMk cId="377939397" sldId="739"/>
            <ac:spMk id="5" creationId="{00000000-0000-0000-0000-000000000000}"/>
          </ac:spMkLst>
        </pc:spChg>
        <pc:spChg chg="mod">
          <ac:chgData name="Jeanine van Barneveld" userId="7c4534f9-ba91-46eb-8a1e-0935766259a1" providerId="ADAL" clId="{FBB3B8FE-2E0A-4319-8001-90CFBF41EEA4}" dt="2020-11-24T15:53:49.662" v="703" actId="5793"/>
          <ac:spMkLst>
            <pc:docMk/>
            <pc:sldMk cId="377939397" sldId="739"/>
            <ac:spMk id="7" creationId="{00000000-0000-0000-0000-000000000000}"/>
          </ac:spMkLst>
        </pc:spChg>
      </pc:sldChg>
      <pc:sldChg chg="modSp mod">
        <pc:chgData name="Jeanine van Barneveld" userId="7c4534f9-ba91-46eb-8a1e-0935766259a1" providerId="ADAL" clId="{FBB3B8FE-2E0A-4319-8001-90CFBF41EEA4}" dt="2020-11-24T11:40:17.609" v="380" actId="6549"/>
        <pc:sldMkLst>
          <pc:docMk/>
          <pc:sldMk cId="3279484006" sldId="741"/>
        </pc:sldMkLst>
        <pc:spChg chg="mod">
          <ac:chgData name="Jeanine van Barneveld" userId="7c4534f9-ba91-46eb-8a1e-0935766259a1" providerId="ADAL" clId="{FBB3B8FE-2E0A-4319-8001-90CFBF41EEA4}" dt="2020-11-24T11:40:17.609" v="380" actId="6549"/>
          <ac:spMkLst>
            <pc:docMk/>
            <pc:sldMk cId="3279484006" sldId="741"/>
            <ac:spMk id="12" creationId="{4BDF992B-D702-432F-B983-ED9227C7CA5D}"/>
          </ac:spMkLst>
        </pc:spChg>
      </pc:sldChg>
      <pc:sldChg chg="modSp mod">
        <pc:chgData name="Jeanine van Barneveld" userId="7c4534f9-ba91-46eb-8a1e-0935766259a1" providerId="ADAL" clId="{FBB3B8FE-2E0A-4319-8001-90CFBF41EEA4}" dt="2020-11-24T13:34:26.975" v="516" actId="1076"/>
        <pc:sldMkLst>
          <pc:docMk/>
          <pc:sldMk cId="1202820203" sldId="742"/>
        </pc:sldMkLst>
        <pc:spChg chg="mod">
          <ac:chgData name="Jeanine van Barneveld" userId="7c4534f9-ba91-46eb-8a1e-0935766259a1" providerId="ADAL" clId="{FBB3B8FE-2E0A-4319-8001-90CFBF41EEA4}" dt="2020-11-17T13:11:45.148" v="21" actId="1076"/>
          <ac:spMkLst>
            <pc:docMk/>
            <pc:sldMk cId="1202820203" sldId="742"/>
            <ac:spMk id="7" creationId="{27D4D7FB-1C5A-455E-815E-04F4B40576EF}"/>
          </ac:spMkLst>
        </pc:spChg>
        <pc:picChg chg="mod">
          <ac:chgData name="Jeanine van Barneveld" userId="7c4534f9-ba91-46eb-8a1e-0935766259a1" providerId="ADAL" clId="{FBB3B8FE-2E0A-4319-8001-90CFBF41EEA4}" dt="2020-11-24T13:34:26.975" v="516" actId="1076"/>
          <ac:picMkLst>
            <pc:docMk/>
            <pc:sldMk cId="1202820203" sldId="742"/>
            <ac:picMk id="10" creationId="{00000000-0000-0000-0000-000000000000}"/>
          </ac:picMkLst>
        </pc:picChg>
      </pc:sldChg>
      <pc:sldChg chg="addSp delSp modSp mod">
        <pc:chgData name="Jeanine van Barneveld" userId="7c4534f9-ba91-46eb-8a1e-0935766259a1" providerId="ADAL" clId="{FBB3B8FE-2E0A-4319-8001-90CFBF41EEA4}" dt="2020-11-24T11:40:55.782" v="444" actId="6549"/>
        <pc:sldMkLst>
          <pc:docMk/>
          <pc:sldMk cId="4041724416" sldId="743"/>
        </pc:sldMkLst>
        <pc:spChg chg="add">
          <ac:chgData name="Jeanine van Barneveld" userId="7c4534f9-ba91-46eb-8a1e-0935766259a1" providerId="ADAL" clId="{FBB3B8FE-2E0A-4319-8001-90CFBF41EEA4}" dt="2020-11-17T13:14:25.962" v="53" actId="22"/>
          <ac:spMkLst>
            <pc:docMk/>
            <pc:sldMk cId="4041724416" sldId="743"/>
            <ac:spMk id="4" creationId="{3744D9A8-C5F3-4587-B7C4-93FD14A7FD1F}"/>
          </ac:spMkLst>
        </pc:spChg>
        <pc:spChg chg="mod">
          <ac:chgData name="Jeanine van Barneveld" userId="7c4534f9-ba91-46eb-8a1e-0935766259a1" providerId="ADAL" clId="{FBB3B8FE-2E0A-4319-8001-90CFBF41EEA4}" dt="2020-11-24T11:40:55.782" v="444" actId="6549"/>
          <ac:spMkLst>
            <pc:docMk/>
            <pc:sldMk cId="4041724416" sldId="743"/>
            <ac:spMk id="8" creationId="{4BDF992B-D702-432F-B983-ED9227C7CA5D}"/>
          </ac:spMkLst>
        </pc:spChg>
        <pc:spChg chg="del">
          <ac:chgData name="Jeanine van Barneveld" userId="7c4534f9-ba91-46eb-8a1e-0935766259a1" providerId="ADAL" clId="{FBB3B8FE-2E0A-4319-8001-90CFBF41EEA4}" dt="2020-11-17T13:14:25.094" v="52" actId="478"/>
          <ac:spMkLst>
            <pc:docMk/>
            <pc:sldMk cId="4041724416" sldId="743"/>
            <ac:spMk id="9" creationId="{EB1B6D5B-50BE-4EF1-9E9A-00B7B0E1AF78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43:15.001" v="595" actId="20577"/>
        <pc:sldMkLst>
          <pc:docMk/>
          <pc:sldMk cId="720649329" sldId="744"/>
        </pc:sldMkLst>
        <pc:spChg chg="mod">
          <ac:chgData name="Jeanine van Barneveld" userId="7c4534f9-ba91-46eb-8a1e-0935766259a1" providerId="ADAL" clId="{FBB3B8FE-2E0A-4319-8001-90CFBF41EEA4}" dt="2020-11-24T15:43:15.001" v="595" actId="20577"/>
          <ac:spMkLst>
            <pc:docMk/>
            <pc:sldMk cId="720649329" sldId="744"/>
            <ac:spMk id="2" creationId="{00000000-0000-0000-0000-000000000000}"/>
          </ac:spMkLst>
        </pc:spChg>
        <pc:spChg chg="add">
          <ac:chgData name="Jeanine van Barneveld" userId="7c4534f9-ba91-46eb-8a1e-0935766259a1" providerId="ADAL" clId="{FBB3B8FE-2E0A-4319-8001-90CFBF41EEA4}" dt="2020-11-17T13:14:41.996" v="61" actId="22"/>
          <ac:spMkLst>
            <pc:docMk/>
            <pc:sldMk cId="720649329" sldId="744"/>
            <ac:spMk id="3" creationId="{BC0DD4BB-325E-406A-823C-EDD760F0FF0A}"/>
          </ac:spMkLst>
        </pc:spChg>
        <pc:spChg chg="del">
          <ac:chgData name="Jeanine van Barneveld" userId="7c4534f9-ba91-46eb-8a1e-0935766259a1" providerId="ADAL" clId="{FBB3B8FE-2E0A-4319-8001-90CFBF41EEA4}" dt="2020-11-17T13:14:41.769" v="60" actId="478"/>
          <ac:spMkLst>
            <pc:docMk/>
            <pc:sldMk cId="720649329" sldId="744"/>
            <ac:spMk id="7" creationId="{A224C325-A71C-4422-B22C-FE37CEC775CA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43:07.763" v="593" actId="20577"/>
        <pc:sldMkLst>
          <pc:docMk/>
          <pc:sldMk cId="4138296261" sldId="745"/>
        </pc:sldMkLst>
        <pc:spChg chg="add">
          <ac:chgData name="Jeanine van Barneveld" userId="7c4534f9-ba91-46eb-8a1e-0935766259a1" providerId="ADAL" clId="{FBB3B8FE-2E0A-4319-8001-90CFBF41EEA4}" dt="2020-11-17T13:14:38.456" v="59" actId="22"/>
          <ac:spMkLst>
            <pc:docMk/>
            <pc:sldMk cId="4138296261" sldId="745"/>
            <ac:spMk id="2" creationId="{CC5737BA-0284-41E2-8D72-C80CF073827A}"/>
          </ac:spMkLst>
        </pc:spChg>
        <pc:spChg chg="mod">
          <ac:chgData name="Jeanine van Barneveld" userId="7c4534f9-ba91-46eb-8a1e-0935766259a1" providerId="ADAL" clId="{FBB3B8FE-2E0A-4319-8001-90CFBF41EEA4}" dt="2020-11-24T15:43:07.763" v="593" actId="20577"/>
          <ac:spMkLst>
            <pc:docMk/>
            <pc:sldMk cId="4138296261" sldId="745"/>
            <ac:spMk id="7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4:38.199" v="58" actId="478"/>
          <ac:spMkLst>
            <pc:docMk/>
            <pc:sldMk cId="4138296261" sldId="745"/>
            <ac:spMk id="8" creationId="{8AE052C3-6517-4BDC-BD4C-1A4F7B77AC4E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4:24.492" v="728" actId="20577"/>
        <pc:sldMkLst>
          <pc:docMk/>
          <pc:sldMk cId="1157787476" sldId="746"/>
        </pc:sldMkLst>
        <pc:spChg chg="add">
          <ac:chgData name="Jeanine van Barneveld" userId="7c4534f9-ba91-46eb-8a1e-0935766259a1" providerId="ADAL" clId="{FBB3B8FE-2E0A-4319-8001-90CFBF41EEA4}" dt="2020-11-17T13:19:07.864" v="115" actId="22"/>
          <ac:spMkLst>
            <pc:docMk/>
            <pc:sldMk cId="1157787476" sldId="746"/>
            <ac:spMk id="2" creationId="{5844139F-1E4F-4881-80CA-FC179ABD7C19}"/>
          </ac:spMkLst>
        </pc:spChg>
        <pc:spChg chg="mod">
          <ac:chgData name="Jeanine van Barneveld" userId="7c4534f9-ba91-46eb-8a1e-0935766259a1" providerId="ADAL" clId="{FBB3B8FE-2E0A-4319-8001-90CFBF41EEA4}" dt="2020-11-24T15:54:24.492" v="728" actId="20577"/>
          <ac:spMkLst>
            <pc:docMk/>
            <pc:sldMk cId="1157787476" sldId="746"/>
            <ac:spMk id="7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9:06.084" v="114" actId="478"/>
          <ac:spMkLst>
            <pc:docMk/>
            <pc:sldMk cId="1157787476" sldId="746"/>
            <ac:spMk id="8" creationId="{8AE052C3-6517-4BDC-BD4C-1A4F7B77AC4E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43:21.818" v="598" actId="20577"/>
        <pc:sldMkLst>
          <pc:docMk/>
          <pc:sldMk cId="3434419987" sldId="747"/>
        </pc:sldMkLst>
        <pc:spChg chg="add">
          <ac:chgData name="Jeanine van Barneveld" userId="7c4534f9-ba91-46eb-8a1e-0935766259a1" providerId="ADAL" clId="{FBB3B8FE-2E0A-4319-8001-90CFBF41EEA4}" dt="2020-11-17T13:14:46.450" v="63" actId="22"/>
          <ac:spMkLst>
            <pc:docMk/>
            <pc:sldMk cId="3434419987" sldId="747"/>
            <ac:spMk id="3" creationId="{4BF4F0B4-07DE-4F20-BE8E-9F54BA762370}"/>
          </ac:spMkLst>
        </pc:spChg>
        <pc:spChg chg="mod">
          <ac:chgData name="Jeanine van Barneveld" userId="7c4534f9-ba91-46eb-8a1e-0935766259a1" providerId="ADAL" clId="{FBB3B8FE-2E0A-4319-8001-90CFBF41EEA4}" dt="2020-11-24T15:43:21.818" v="598" actId="20577"/>
          <ac:spMkLst>
            <pc:docMk/>
            <pc:sldMk cId="3434419987" sldId="747"/>
            <ac:spMk id="7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4:46.195" v="62" actId="478"/>
          <ac:spMkLst>
            <pc:docMk/>
            <pc:sldMk cId="3434419987" sldId="747"/>
            <ac:spMk id="9" creationId="{DC98FC30-2798-4F5C-A73A-33E40448238E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5:19.787" v="779" actId="1076"/>
        <pc:sldMkLst>
          <pc:docMk/>
          <pc:sldMk cId="1677701911" sldId="748"/>
        </pc:sldMkLst>
        <pc:spChg chg="add">
          <ac:chgData name="Jeanine van Barneveld" userId="7c4534f9-ba91-46eb-8a1e-0935766259a1" providerId="ADAL" clId="{FBB3B8FE-2E0A-4319-8001-90CFBF41EEA4}" dt="2020-11-17T13:19:17.555" v="121" actId="22"/>
          <ac:spMkLst>
            <pc:docMk/>
            <pc:sldMk cId="1677701911" sldId="748"/>
            <ac:spMk id="2" creationId="{C7A16887-7D3F-4A24-88B5-98C942CD4866}"/>
          </ac:spMkLst>
        </pc:spChg>
        <pc:spChg chg="del">
          <ac:chgData name="Jeanine van Barneveld" userId="7c4534f9-ba91-46eb-8a1e-0935766259a1" providerId="ADAL" clId="{FBB3B8FE-2E0A-4319-8001-90CFBF41EEA4}" dt="2020-11-24T15:55:17.284" v="778" actId="478"/>
          <ac:spMkLst>
            <pc:docMk/>
            <pc:sldMk cId="1677701911" sldId="748"/>
            <ac:spMk id="7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9:17.133" v="120" actId="478"/>
          <ac:spMkLst>
            <pc:docMk/>
            <pc:sldMk cId="1677701911" sldId="748"/>
            <ac:spMk id="8" creationId="{8AE052C3-6517-4BDC-BD4C-1A4F7B77AC4E}"/>
          </ac:spMkLst>
        </pc:spChg>
        <pc:spChg chg="add mod">
          <ac:chgData name="Jeanine van Barneveld" userId="7c4534f9-ba91-46eb-8a1e-0935766259a1" providerId="ADAL" clId="{FBB3B8FE-2E0A-4319-8001-90CFBF41EEA4}" dt="2020-11-24T15:55:19.787" v="779" actId="1076"/>
          <ac:spMkLst>
            <pc:docMk/>
            <pc:sldMk cId="1677701911" sldId="748"/>
            <ac:spMk id="8" creationId="{91BCE06E-EF9A-4D37-8327-A7F838A481D9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2:30.963" v="628" actId="20577"/>
        <pc:sldMkLst>
          <pc:docMk/>
          <pc:sldMk cId="2670195273" sldId="749"/>
        </pc:sldMkLst>
        <pc:spChg chg="del mod">
          <ac:chgData name="Jeanine van Barneveld" userId="7c4534f9-ba91-46eb-8a1e-0935766259a1" providerId="ADAL" clId="{FBB3B8FE-2E0A-4319-8001-90CFBF41EEA4}" dt="2020-11-17T13:15:29.944" v="78" actId="478"/>
          <ac:spMkLst>
            <pc:docMk/>
            <pc:sldMk cId="2670195273" sldId="749"/>
            <ac:spMk id="4" creationId="{A69E8F15-0144-458E-8731-A0FBBFC7F118}"/>
          </ac:spMkLst>
        </pc:spChg>
        <pc:spChg chg="del mod">
          <ac:chgData name="Jeanine van Barneveld" userId="7c4534f9-ba91-46eb-8a1e-0935766259a1" providerId="ADAL" clId="{FBB3B8FE-2E0A-4319-8001-90CFBF41EEA4}" dt="2020-11-17T13:15:24.739" v="76" actId="478"/>
          <ac:spMkLst>
            <pc:docMk/>
            <pc:sldMk cId="2670195273" sldId="749"/>
            <ac:spMk id="5" creationId="{0007CB1A-71B6-470E-ADE2-997F9E2B36C0}"/>
          </ac:spMkLst>
        </pc:spChg>
        <pc:spChg chg="add del">
          <ac:chgData name="Jeanine van Barneveld" userId="7c4534f9-ba91-46eb-8a1e-0935766259a1" providerId="ADAL" clId="{FBB3B8FE-2E0A-4319-8001-90CFBF41EEA4}" dt="2020-11-17T13:15:27.395" v="77" actId="478"/>
          <ac:spMkLst>
            <pc:docMk/>
            <pc:sldMk cId="2670195273" sldId="749"/>
            <ac:spMk id="7" creationId="{4740C90A-526F-4CE7-9B48-6ACD3F67002E}"/>
          </ac:spMkLst>
        </pc:spChg>
        <pc:spChg chg="mod">
          <ac:chgData name="Jeanine van Barneveld" userId="7c4534f9-ba91-46eb-8a1e-0935766259a1" providerId="ADAL" clId="{FBB3B8FE-2E0A-4319-8001-90CFBF41EEA4}" dt="2020-11-24T15:52:30.963" v="628" actId="20577"/>
          <ac:spMkLst>
            <pc:docMk/>
            <pc:sldMk cId="2670195273" sldId="749"/>
            <ac:spMk id="8" creationId="{00000000-0000-0000-0000-000000000000}"/>
          </ac:spMkLst>
        </pc:spChg>
        <pc:spChg chg="add">
          <ac:chgData name="Jeanine van Barneveld" userId="7c4534f9-ba91-46eb-8a1e-0935766259a1" providerId="ADAL" clId="{FBB3B8FE-2E0A-4319-8001-90CFBF41EEA4}" dt="2020-11-17T13:15:30.323" v="79" actId="22"/>
          <ac:spMkLst>
            <pc:docMk/>
            <pc:sldMk cId="2670195273" sldId="749"/>
            <ac:spMk id="11" creationId="{E040A802-6378-4FC6-AB0D-175773F4FB4D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2:35.219" v="631" actId="20577"/>
        <pc:sldMkLst>
          <pc:docMk/>
          <pc:sldMk cId="3959265229" sldId="750"/>
        </pc:sldMkLst>
        <pc:spChg chg="add">
          <ac:chgData name="Jeanine van Barneveld" userId="7c4534f9-ba91-46eb-8a1e-0935766259a1" providerId="ADAL" clId="{FBB3B8FE-2E0A-4319-8001-90CFBF41EEA4}" dt="2020-11-17T13:15:33.815" v="81" actId="22"/>
          <ac:spMkLst>
            <pc:docMk/>
            <pc:sldMk cId="3959265229" sldId="750"/>
            <ac:spMk id="2" creationId="{004FB4CC-DC0B-4FD5-A7AA-9699CA837FD5}"/>
          </ac:spMkLst>
        </pc:spChg>
        <pc:spChg chg="del">
          <ac:chgData name="Jeanine van Barneveld" userId="7c4534f9-ba91-46eb-8a1e-0935766259a1" providerId="ADAL" clId="{FBB3B8FE-2E0A-4319-8001-90CFBF41EEA4}" dt="2020-11-17T13:15:33.463" v="80" actId="478"/>
          <ac:spMkLst>
            <pc:docMk/>
            <pc:sldMk cId="3959265229" sldId="750"/>
            <ac:spMk id="4" creationId="{A69E8F15-0144-458E-8731-A0FBBFC7F118}"/>
          </ac:spMkLst>
        </pc:spChg>
        <pc:spChg chg="del">
          <ac:chgData name="Jeanine van Barneveld" userId="7c4534f9-ba91-46eb-8a1e-0935766259a1" providerId="ADAL" clId="{FBB3B8FE-2E0A-4319-8001-90CFBF41EEA4}" dt="2020-11-17T13:15:35.977" v="82" actId="478"/>
          <ac:spMkLst>
            <pc:docMk/>
            <pc:sldMk cId="3959265229" sldId="750"/>
            <ac:spMk id="5" creationId="{0007CB1A-71B6-470E-ADE2-997F9E2B36C0}"/>
          </ac:spMkLst>
        </pc:spChg>
        <pc:spChg chg="mod">
          <ac:chgData name="Jeanine van Barneveld" userId="7c4534f9-ba91-46eb-8a1e-0935766259a1" providerId="ADAL" clId="{FBB3B8FE-2E0A-4319-8001-90CFBF41EEA4}" dt="2020-11-24T15:52:35.219" v="631" actId="20577"/>
          <ac:spMkLst>
            <pc:docMk/>
            <pc:sldMk cId="3959265229" sldId="750"/>
            <ac:spMk id="9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2:39.492" v="634" actId="20577"/>
        <pc:sldMkLst>
          <pc:docMk/>
          <pc:sldMk cId="2438071945" sldId="751"/>
        </pc:sldMkLst>
        <pc:spChg chg="add">
          <ac:chgData name="Jeanine van Barneveld" userId="7c4534f9-ba91-46eb-8a1e-0935766259a1" providerId="ADAL" clId="{FBB3B8FE-2E0A-4319-8001-90CFBF41EEA4}" dt="2020-11-17T13:15:42.924" v="85" actId="22"/>
          <ac:spMkLst>
            <pc:docMk/>
            <pc:sldMk cId="2438071945" sldId="751"/>
            <ac:spMk id="2" creationId="{5F37A798-F8CE-4C9B-BEE9-37EDC9E89DE9}"/>
          </ac:spMkLst>
        </pc:spChg>
        <pc:spChg chg="del">
          <ac:chgData name="Jeanine van Barneveld" userId="7c4534f9-ba91-46eb-8a1e-0935766259a1" providerId="ADAL" clId="{FBB3B8FE-2E0A-4319-8001-90CFBF41EEA4}" dt="2020-11-17T13:15:39.209" v="83" actId="478"/>
          <ac:spMkLst>
            <pc:docMk/>
            <pc:sldMk cId="2438071945" sldId="751"/>
            <ac:spMk id="4" creationId="{A69E8F15-0144-458E-8731-A0FBBFC7F118}"/>
          </ac:spMkLst>
        </pc:spChg>
        <pc:spChg chg="del">
          <ac:chgData name="Jeanine van Barneveld" userId="7c4534f9-ba91-46eb-8a1e-0935766259a1" providerId="ADAL" clId="{FBB3B8FE-2E0A-4319-8001-90CFBF41EEA4}" dt="2020-11-17T13:15:41.385" v="84" actId="478"/>
          <ac:spMkLst>
            <pc:docMk/>
            <pc:sldMk cId="2438071945" sldId="751"/>
            <ac:spMk id="5" creationId="{0007CB1A-71B6-470E-ADE2-997F9E2B36C0}"/>
          </ac:spMkLst>
        </pc:spChg>
        <pc:spChg chg="mod">
          <ac:chgData name="Jeanine van Barneveld" userId="7c4534f9-ba91-46eb-8a1e-0935766259a1" providerId="ADAL" clId="{FBB3B8FE-2E0A-4319-8001-90CFBF41EEA4}" dt="2020-11-24T15:52:39.492" v="634" actId="20577"/>
          <ac:spMkLst>
            <pc:docMk/>
            <pc:sldMk cId="2438071945" sldId="751"/>
            <ac:spMk id="9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2:49.313" v="640" actId="20577"/>
        <pc:sldMkLst>
          <pc:docMk/>
          <pc:sldMk cId="1531201627" sldId="752"/>
        </pc:sldMkLst>
        <pc:spChg chg="add">
          <ac:chgData name="Jeanine van Barneveld" userId="7c4534f9-ba91-46eb-8a1e-0935766259a1" providerId="ADAL" clId="{FBB3B8FE-2E0A-4319-8001-90CFBF41EEA4}" dt="2020-11-17T13:17:33.970" v="91" actId="22"/>
          <ac:spMkLst>
            <pc:docMk/>
            <pc:sldMk cId="1531201627" sldId="752"/>
            <ac:spMk id="2" creationId="{A82AB9E1-53DD-41F7-88F6-6DC88EE3FB12}"/>
          </ac:spMkLst>
        </pc:spChg>
        <pc:spChg chg="del">
          <ac:chgData name="Jeanine van Barneveld" userId="7c4534f9-ba91-46eb-8a1e-0935766259a1" providerId="ADAL" clId="{FBB3B8FE-2E0A-4319-8001-90CFBF41EEA4}" dt="2020-11-17T13:17:29.677" v="89" actId="478"/>
          <ac:spMkLst>
            <pc:docMk/>
            <pc:sldMk cId="1531201627" sldId="752"/>
            <ac:spMk id="4" creationId="{34235FB9-B80D-48D7-A18C-8D24509116EA}"/>
          </ac:spMkLst>
        </pc:spChg>
        <pc:spChg chg="del">
          <ac:chgData name="Jeanine van Barneveld" userId="7c4534f9-ba91-46eb-8a1e-0935766259a1" providerId="ADAL" clId="{FBB3B8FE-2E0A-4319-8001-90CFBF41EEA4}" dt="2020-11-17T13:17:31.949" v="90" actId="478"/>
          <ac:spMkLst>
            <pc:docMk/>
            <pc:sldMk cId="1531201627" sldId="752"/>
            <ac:spMk id="5" creationId="{120CB464-0E67-470B-AA24-4B4B50AD1029}"/>
          </ac:spMkLst>
        </pc:spChg>
        <pc:spChg chg="mod">
          <ac:chgData name="Jeanine van Barneveld" userId="7c4534f9-ba91-46eb-8a1e-0935766259a1" providerId="ADAL" clId="{FBB3B8FE-2E0A-4319-8001-90CFBF41EEA4}" dt="2020-11-24T15:52:49.313" v="640" actId="20577"/>
          <ac:spMkLst>
            <pc:docMk/>
            <pc:sldMk cId="1531201627" sldId="752"/>
            <ac:spMk id="10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4:05.132" v="706" actId="20577"/>
        <pc:sldMkLst>
          <pc:docMk/>
          <pc:sldMk cId="2430474867" sldId="753"/>
        </pc:sldMkLst>
        <pc:spChg chg="add">
          <ac:chgData name="Jeanine van Barneveld" userId="7c4534f9-ba91-46eb-8a1e-0935766259a1" providerId="ADAL" clId="{FBB3B8FE-2E0A-4319-8001-90CFBF41EEA4}" dt="2020-11-17T13:18:50.865" v="108" actId="22"/>
          <ac:spMkLst>
            <pc:docMk/>
            <pc:sldMk cId="2430474867" sldId="753"/>
            <ac:spMk id="2" creationId="{0B6A892D-663E-4E35-B6F9-1BFC808BB33D}"/>
          </ac:spMkLst>
        </pc:spChg>
        <pc:spChg chg="del">
          <ac:chgData name="Jeanine van Barneveld" userId="7c4534f9-ba91-46eb-8a1e-0935766259a1" providerId="ADAL" clId="{FBB3B8FE-2E0A-4319-8001-90CFBF41EEA4}" dt="2020-11-17T13:18:46.889" v="106" actId="478"/>
          <ac:spMkLst>
            <pc:docMk/>
            <pc:sldMk cId="2430474867" sldId="753"/>
            <ac:spMk id="4" creationId="{00000000-0000-0000-0000-000000000000}"/>
          </ac:spMkLst>
        </pc:spChg>
        <pc:spChg chg="del">
          <ac:chgData name="Jeanine van Barneveld" userId="7c4534f9-ba91-46eb-8a1e-0935766259a1" providerId="ADAL" clId="{FBB3B8FE-2E0A-4319-8001-90CFBF41EEA4}" dt="2020-11-17T13:18:49.260" v="107" actId="478"/>
          <ac:spMkLst>
            <pc:docMk/>
            <pc:sldMk cId="2430474867" sldId="753"/>
            <ac:spMk id="5" creationId="{00000000-0000-0000-0000-000000000000}"/>
          </ac:spMkLst>
        </pc:spChg>
        <pc:spChg chg="add mod">
          <ac:chgData name="Jeanine van Barneveld" userId="7c4534f9-ba91-46eb-8a1e-0935766259a1" providerId="ADAL" clId="{FBB3B8FE-2E0A-4319-8001-90CFBF41EEA4}" dt="2020-11-24T15:54:05.132" v="706" actId="20577"/>
          <ac:spMkLst>
            <pc:docMk/>
            <pc:sldMk cId="2430474867" sldId="753"/>
            <ac:spMk id="8" creationId="{A23FD3F2-8E14-4CA8-B7AB-368EFDF81C76}"/>
          </ac:spMkLst>
        </pc:spChg>
      </pc:sldChg>
      <pc:sldChg chg="addSp delSp mod">
        <pc:chgData name="Jeanine van Barneveld" userId="7c4534f9-ba91-46eb-8a1e-0935766259a1" providerId="ADAL" clId="{FBB3B8FE-2E0A-4319-8001-90CFBF41EEA4}" dt="2020-11-17T13:12:47.072" v="29" actId="22"/>
        <pc:sldMkLst>
          <pc:docMk/>
          <pc:sldMk cId="1829454565" sldId="755"/>
        </pc:sldMkLst>
        <pc:spChg chg="add">
          <ac:chgData name="Jeanine van Barneveld" userId="7c4534f9-ba91-46eb-8a1e-0935766259a1" providerId="ADAL" clId="{FBB3B8FE-2E0A-4319-8001-90CFBF41EEA4}" dt="2020-11-17T13:12:47.072" v="29" actId="22"/>
          <ac:spMkLst>
            <pc:docMk/>
            <pc:sldMk cId="1829454565" sldId="755"/>
            <ac:spMk id="2" creationId="{04054952-81AA-403F-ABD4-D812C55B4524}"/>
          </ac:spMkLst>
        </pc:spChg>
        <pc:spChg chg="del">
          <ac:chgData name="Jeanine van Barneveld" userId="7c4534f9-ba91-46eb-8a1e-0935766259a1" providerId="ADAL" clId="{FBB3B8FE-2E0A-4319-8001-90CFBF41EEA4}" dt="2020-11-17T13:12:46.221" v="28" actId="478"/>
          <ac:spMkLst>
            <pc:docMk/>
            <pc:sldMk cId="1829454565" sldId="755"/>
            <ac:spMk id="8" creationId="{8AE052C3-6517-4BDC-BD4C-1A4F7B77AC4E}"/>
          </ac:spMkLst>
        </pc:spChg>
      </pc:sldChg>
      <pc:sldChg chg="modSp mod">
        <pc:chgData name="Jeanine van Barneveld" userId="7c4534f9-ba91-46eb-8a1e-0935766259a1" providerId="ADAL" clId="{FBB3B8FE-2E0A-4319-8001-90CFBF41EEA4}" dt="2020-11-24T11:39:21.105" v="343" actId="6549"/>
        <pc:sldMkLst>
          <pc:docMk/>
          <pc:sldMk cId="3404053191" sldId="756"/>
        </pc:sldMkLst>
        <pc:spChg chg="mod">
          <ac:chgData name="Jeanine van Barneveld" userId="7c4534f9-ba91-46eb-8a1e-0935766259a1" providerId="ADAL" clId="{FBB3B8FE-2E0A-4319-8001-90CFBF41EEA4}" dt="2020-11-24T11:39:21.105" v="343" actId="6549"/>
          <ac:spMkLst>
            <pc:docMk/>
            <pc:sldMk cId="3404053191" sldId="756"/>
            <ac:spMk id="8" creationId="{4BDF992B-D702-432F-B983-ED9227C7CA5D}"/>
          </ac:spMkLst>
        </pc:spChg>
      </pc:sldChg>
      <pc:sldChg chg="modSp mod">
        <pc:chgData name="Jeanine van Barneveld" userId="7c4534f9-ba91-46eb-8a1e-0935766259a1" providerId="ADAL" clId="{FBB3B8FE-2E0A-4319-8001-90CFBF41EEA4}" dt="2020-11-24T11:40:07.653" v="364" actId="20577"/>
        <pc:sldMkLst>
          <pc:docMk/>
          <pc:sldMk cId="334752428" sldId="757"/>
        </pc:sldMkLst>
        <pc:spChg chg="mod">
          <ac:chgData name="Jeanine van Barneveld" userId="7c4534f9-ba91-46eb-8a1e-0935766259a1" providerId="ADAL" clId="{FBB3B8FE-2E0A-4319-8001-90CFBF41EEA4}" dt="2020-11-24T11:40:07.653" v="364" actId="20577"/>
          <ac:spMkLst>
            <pc:docMk/>
            <pc:sldMk cId="334752428" sldId="757"/>
            <ac:spMk id="8" creationId="{4BDF992B-D702-432F-B983-ED9227C7CA5D}"/>
          </ac:spMkLst>
        </pc:spChg>
      </pc:sldChg>
      <pc:sldChg chg="addSp delSp mod">
        <pc:chgData name="Jeanine van Barneveld" userId="7c4534f9-ba91-46eb-8a1e-0935766259a1" providerId="ADAL" clId="{FBB3B8FE-2E0A-4319-8001-90CFBF41EEA4}" dt="2020-11-17T13:14:54.445" v="65" actId="22"/>
        <pc:sldMkLst>
          <pc:docMk/>
          <pc:sldMk cId="3664873643" sldId="758"/>
        </pc:sldMkLst>
        <pc:spChg chg="add">
          <ac:chgData name="Jeanine van Barneveld" userId="7c4534f9-ba91-46eb-8a1e-0935766259a1" providerId="ADAL" clId="{FBB3B8FE-2E0A-4319-8001-90CFBF41EEA4}" dt="2020-11-17T13:14:54.445" v="65" actId="22"/>
          <ac:spMkLst>
            <pc:docMk/>
            <pc:sldMk cId="3664873643" sldId="758"/>
            <ac:spMk id="4" creationId="{4A15A84B-697A-4BD4-9CFE-252C473BC6DF}"/>
          </ac:spMkLst>
        </pc:spChg>
        <pc:spChg chg="del">
          <ac:chgData name="Jeanine van Barneveld" userId="7c4534f9-ba91-46eb-8a1e-0935766259a1" providerId="ADAL" clId="{FBB3B8FE-2E0A-4319-8001-90CFBF41EEA4}" dt="2020-11-17T13:14:54.181" v="64" actId="478"/>
          <ac:spMkLst>
            <pc:docMk/>
            <pc:sldMk cId="3664873643" sldId="758"/>
            <ac:spMk id="9" creationId="{DC98FC30-2798-4F5C-A73A-33E40448238E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2:57.427" v="646" actId="20577"/>
        <pc:sldMkLst>
          <pc:docMk/>
          <pc:sldMk cId="3495363789" sldId="759"/>
        </pc:sldMkLst>
        <pc:spChg chg="add">
          <ac:chgData name="Jeanine van Barneveld" userId="7c4534f9-ba91-46eb-8a1e-0935766259a1" providerId="ADAL" clId="{FBB3B8FE-2E0A-4319-8001-90CFBF41EEA4}" dt="2020-11-17T13:17:48.821" v="97" actId="22"/>
          <ac:spMkLst>
            <pc:docMk/>
            <pc:sldMk cId="3495363789" sldId="759"/>
            <ac:spMk id="2" creationId="{66F16D04-19AC-4887-BDE1-5A3311CE653B}"/>
          </ac:spMkLst>
        </pc:spChg>
        <pc:spChg chg="del mod">
          <ac:chgData name="Jeanine van Barneveld" userId="7c4534f9-ba91-46eb-8a1e-0935766259a1" providerId="ADAL" clId="{FBB3B8FE-2E0A-4319-8001-90CFBF41EEA4}" dt="2020-11-17T13:17:48.022" v="96" actId="478"/>
          <ac:spMkLst>
            <pc:docMk/>
            <pc:sldMk cId="3495363789" sldId="759"/>
            <ac:spMk id="10" creationId="{8CB51859-02F2-4AA7-B8F3-1544FA2618EB}"/>
          </ac:spMkLst>
        </pc:spChg>
        <pc:spChg chg="mod">
          <ac:chgData name="Jeanine van Barneveld" userId="7c4534f9-ba91-46eb-8a1e-0935766259a1" providerId="ADAL" clId="{FBB3B8FE-2E0A-4319-8001-90CFBF41EEA4}" dt="2020-11-24T15:52:57.427" v="646" actId="20577"/>
          <ac:spMkLst>
            <pc:docMk/>
            <pc:sldMk cId="3495363789" sldId="759"/>
            <ac:spMk id="13" creationId="{00000000-0000-0000-0000-000000000000}"/>
          </ac:spMkLst>
        </pc:spChg>
      </pc:sldChg>
      <pc:sldChg chg="addSp modSp mod">
        <pc:chgData name="Jeanine van Barneveld" userId="7c4534f9-ba91-46eb-8a1e-0935766259a1" providerId="ADAL" clId="{FBB3B8FE-2E0A-4319-8001-90CFBF41EEA4}" dt="2020-11-24T15:53:01.899" v="650" actId="20577"/>
        <pc:sldMkLst>
          <pc:docMk/>
          <pc:sldMk cId="1485744855" sldId="760"/>
        </pc:sldMkLst>
        <pc:spChg chg="add">
          <ac:chgData name="Jeanine van Barneveld" userId="7c4534f9-ba91-46eb-8a1e-0935766259a1" providerId="ADAL" clId="{FBB3B8FE-2E0A-4319-8001-90CFBF41EEA4}" dt="2020-11-17T13:17:52.252" v="98" actId="22"/>
          <ac:spMkLst>
            <pc:docMk/>
            <pc:sldMk cId="1485744855" sldId="760"/>
            <ac:spMk id="3" creationId="{AECC6A7B-0202-46C8-8146-6C050A8A761B}"/>
          </ac:spMkLst>
        </pc:spChg>
        <pc:spChg chg="mod">
          <ac:chgData name="Jeanine van Barneveld" userId="7c4534f9-ba91-46eb-8a1e-0935766259a1" providerId="ADAL" clId="{FBB3B8FE-2E0A-4319-8001-90CFBF41EEA4}" dt="2020-11-24T15:53:01.899" v="650" actId="20577"/>
          <ac:spMkLst>
            <pc:docMk/>
            <pc:sldMk cId="1485744855" sldId="760"/>
            <ac:spMk id="24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3:06.196" v="654" actId="20577"/>
        <pc:sldMkLst>
          <pc:docMk/>
          <pc:sldMk cId="3684045568" sldId="761"/>
        </pc:sldMkLst>
        <pc:spChg chg="add">
          <ac:chgData name="Jeanine van Barneveld" userId="7c4534f9-ba91-46eb-8a1e-0935766259a1" providerId="ADAL" clId="{FBB3B8FE-2E0A-4319-8001-90CFBF41EEA4}" dt="2020-11-17T13:18:19.856" v="100" actId="22"/>
          <ac:spMkLst>
            <pc:docMk/>
            <pc:sldMk cId="3684045568" sldId="761"/>
            <ac:spMk id="3" creationId="{2A1E7533-6696-48EE-83A2-7F3646CFD687}"/>
          </ac:spMkLst>
        </pc:spChg>
        <pc:spChg chg="del">
          <ac:chgData name="Jeanine van Barneveld" userId="7c4534f9-ba91-46eb-8a1e-0935766259a1" providerId="ADAL" clId="{FBB3B8FE-2E0A-4319-8001-90CFBF41EEA4}" dt="2020-11-17T13:18:18.778" v="99" actId="478"/>
          <ac:spMkLst>
            <pc:docMk/>
            <pc:sldMk cId="3684045568" sldId="761"/>
            <ac:spMk id="10" creationId="{8CB51859-02F2-4AA7-B8F3-1544FA2618EB}"/>
          </ac:spMkLst>
        </pc:spChg>
        <pc:spChg chg="mod">
          <ac:chgData name="Jeanine van Barneveld" userId="7c4534f9-ba91-46eb-8a1e-0935766259a1" providerId="ADAL" clId="{FBB3B8FE-2E0A-4319-8001-90CFBF41EEA4}" dt="2020-11-24T15:53:06.196" v="654" actId="20577"/>
          <ac:spMkLst>
            <pc:docMk/>
            <pc:sldMk cId="3684045568" sldId="761"/>
            <ac:spMk id="33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FBB3B8FE-2E0A-4319-8001-90CFBF41EEA4}" dt="2020-11-24T15:53:10.347" v="658" actId="20577"/>
        <pc:sldMkLst>
          <pc:docMk/>
          <pc:sldMk cId="1734103458" sldId="762"/>
        </pc:sldMkLst>
        <pc:spChg chg="add">
          <ac:chgData name="Jeanine van Barneveld" userId="7c4534f9-ba91-46eb-8a1e-0935766259a1" providerId="ADAL" clId="{FBB3B8FE-2E0A-4319-8001-90CFBF41EEA4}" dt="2020-11-17T13:18:27.142" v="102" actId="22"/>
          <ac:spMkLst>
            <pc:docMk/>
            <pc:sldMk cId="1734103458" sldId="762"/>
            <ac:spMk id="2" creationId="{3C7AA08B-F497-4B65-9786-EF88C50779D0}"/>
          </ac:spMkLst>
        </pc:spChg>
        <pc:spChg chg="del">
          <ac:chgData name="Jeanine van Barneveld" userId="7c4534f9-ba91-46eb-8a1e-0935766259a1" providerId="ADAL" clId="{FBB3B8FE-2E0A-4319-8001-90CFBF41EEA4}" dt="2020-11-17T13:18:26.503" v="101" actId="478"/>
          <ac:spMkLst>
            <pc:docMk/>
            <pc:sldMk cId="1734103458" sldId="762"/>
            <ac:spMk id="10" creationId="{8CB51859-02F2-4AA7-B8F3-1544FA2618EB}"/>
          </ac:spMkLst>
        </pc:spChg>
        <pc:spChg chg="mod">
          <ac:chgData name="Jeanine van Barneveld" userId="7c4534f9-ba91-46eb-8a1e-0935766259a1" providerId="ADAL" clId="{FBB3B8FE-2E0A-4319-8001-90CFBF41EEA4}" dt="2020-11-24T15:53:10.347" v="658" actId="20577"/>
          <ac:spMkLst>
            <pc:docMk/>
            <pc:sldMk cId="1734103458" sldId="762"/>
            <ac:spMk id="37" creationId="{00000000-0000-0000-0000-000000000000}"/>
          </ac:spMkLst>
        </pc:spChg>
      </pc:sldChg>
      <pc:sldChg chg="modSp mod">
        <pc:chgData name="Jeanine van Barneveld" userId="7c4534f9-ba91-46eb-8a1e-0935766259a1" providerId="ADAL" clId="{FBB3B8FE-2E0A-4319-8001-90CFBF41EEA4}" dt="2020-11-24T11:39:44.396" v="360" actId="6549"/>
        <pc:sldMkLst>
          <pc:docMk/>
          <pc:sldMk cId="1541692283" sldId="764"/>
        </pc:sldMkLst>
        <pc:spChg chg="mod">
          <ac:chgData name="Jeanine van Barneveld" userId="7c4534f9-ba91-46eb-8a1e-0935766259a1" providerId="ADAL" clId="{FBB3B8FE-2E0A-4319-8001-90CFBF41EEA4}" dt="2020-11-24T11:39:44.396" v="360" actId="6549"/>
          <ac:spMkLst>
            <pc:docMk/>
            <pc:sldMk cId="1541692283" sldId="764"/>
            <ac:spMk id="8" creationId="{4BDF992B-D702-432F-B983-ED9227C7CA5D}"/>
          </ac:spMkLst>
        </pc:spChg>
      </pc:sldChg>
      <pc:sldChg chg="modSp mod">
        <pc:chgData name="Jeanine van Barneveld" userId="7c4534f9-ba91-46eb-8a1e-0935766259a1" providerId="ADAL" clId="{FBB3B8FE-2E0A-4319-8001-90CFBF41EEA4}" dt="2020-11-24T15:43:28.627" v="601" actId="20577"/>
        <pc:sldMkLst>
          <pc:docMk/>
          <pc:sldMk cId="756050542" sldId="765"/>
        </pc:sldMkLst>
        <pc:spChg chg="mod">
          <ac:chgData name="Jeanine van Barneveld" userId="7c4534f9-ba91-46eb-8a1e-0935766259a1" providerId="ADAL" clId="{FBB3B8FE-2E0A-4319-8001-90CFBF41EEA4}" dt="2020-11-24T15:43:28.627" v="601" actId="20577"/>
          <ac:spMkLst>
            <pc:docMk/>
            <pc:sldMk cId="756050542" sldId="765"/>
            <ac:spMk id="7" creationId="{00000000-0000-0000-0000-000000000000}"/>
          </ac:spMkLst>
        </pc:spChg>
      </pc:sldChg>
      <pc:sldChg chg="modSp mod">
        <pc:chgData name="Jeanine van Barneveld" userId="7c4534f9-ba91-46eb-8a1e-0935766259a1" providerId="ADAL" clId="{FBB3B8FE-2E0A-4319-8001-90CFBF41EEA4}" dt="2020-11-24T15:43:32.387" v="604" actId="20577"/>
        <pc:sldMkLst>
          <pc:docMk/>
          <pc:sldMk cId="2466950695" sldId="766"/>
        </pc:sldMkLst>
        <pc:spChg chg="mod">
          <ac:chgData name="Jeanine van Barneveld" userId="7c4534f9-ba91-46eb-8a1e-0935766259a1" providerId="ADAL" clId="{FBB3B8FE-2E0A-4319-8001-90CFBF41EEA4}" dt="2020-11-24T15:43:32.387" v="604" actId="20577"/>
          <ac:spMkLst>
            <pc:docMk/>
            <pc:sldMk cId="2466950695" sldId="766"/>
            <ac:spMk id="7" creationId="{00000000-0000-0000-0000-000000000000}"/>
          </ac:spMkLst>
        </pc:spChg>
      </pc:sldChg>
      <pc:sldChg chg="modSp mod">
        <pc:chgData name="Jeanine van Barneveld" userId="7c4534f9-ba91-46eb-8a1e-0935766259a1" providerId="ADAL" clId="{FBB3B8FE-2E0A-4319-8001-90CFBF41EEA4}" dt="2020-11-24T15:43:38.764" v="607" actId="20577"/>
        <pc:sldMkLst>
          <pc:docMk/>
          <pc:sldMk cId="691788284" sldId="767"/>
        </pc:sldMkLst>
        <pc:spChg chg="mod">
          <ac:chgData name="Jeanine van Barneveld" userId="7c4534f9-ba91-46eb-8a1e-0935766259a1" providerId="ADAL" clId="{FBB3B8FE-2E0A-4319-8001-90CFBF41EEA4}" dt="2020-11-24T15:43:38.764" v="607" actId="20577"/>
          <ac:spMkLst>
            <pc:docMk/>
            <pc:sldMk cId="691788284" sldId="767"/>
            <ac:spMk id="7" creationId="{00000000-0000-0000-0000-000000000000}"/>
          </ac:spMkLst>
        </pc:spChg>
      </pc:sldChg>
      <pc:sldChg chg="modSp mod">
        <pc:chgData name="Jeanine van Barneveld" userId="7c4534f9-ba91-46eb-8a1e-0935766259a1" providerId="ADAL" clId="{FBB3B8FE-2E0A-4319-8001-90CFBF41EEA4}" dt="2020-11-24T15:43:43.708" v="610" actId="20577"/>
        <pc:sldMkLst>
          <pc:docMk/>
          <pc:sldMk cId="1888832041" sldId="768"/>
        </pc:sldMkLst>
        <pc:spChg chg="mod">
          <ac:chgData name="Jeanine van Barneveld" userId="7c4534f9-ba91-46eb-8a1e-0935766259a1" providerId="ADAL" clId="{FBB3B8FE-2E0A-4319-8001-90CFBF41EEA4}" dt="2020-11-24T15:43:43.708" v="610" actId="20577"/>
          <ac:spMkLst>
            <pc:docMk/>
            <pc:sldMk cId="1888832041" sldId="768"/>
            <ac:spMk id="7" creationId="{00000000-0000-0000-0000-000000000000}"/>
          </ac:spMkLst>
        </pc:spChg>
      </pc:sldChg>
      <pc:sldChg chg="modSp mod">
        <pc:chgData name="Jeanine van Barneveld" userId="7c4534f9-ba91-46eb-8a1e-0935766259a1" providerId="ADAL" clId="{FBB3B8FE-2E0A-4319-8001-90CFBF41EEA4}" dt="2020-11-24T15:43:49.659" v="614" actId="20577"/>
        <pc:sldMkLst>
          <pc:docMk/>
          <pc:sldMk cId="3745798003" sldId="769"/>
        </pc:sldMkLst>
        <pc:spChg chg="mod">
          <ac:chgData name="Jeanine van Barneveld" userId="7c4534f9-ba91-46eb-8a1e-0935766259a1" providerId="ADAL" clId="{FBB3B8FE-2E0A-4319-8001-90CFBF41EEA4}" dt="2020-11-24T15:43:49.659" v="614" actId="20577"/>
          <ac:spMkLst>
            <pc:docMk/>
            <pc:sldMk cId="3745798003" sldId="769"/>
            <ac:spMk id="7" creationId="{00000000-0000-0000-0000-000000000000}"/>
          </ac:spMkLst>
        </pc:spChg>
      </pc:sldChg>
    </pc:docChg>
  </pc:docChgLst>
  <pc:docChgLst>
    <pc:chgData name="Jeanine van Barneveld" userId="7c4534f9-ba91-46eb-8a1e-0935766259a1" providerId="ADAL" clId="{BD2046E4-172D-4DB9-9051-443FF6DF1CA6}"/>
    <pc:docChg chg="modSld">
      <pc:chgData name="Jeanine van Barneveld" userId="7c4534f9-ba91-46eb-8a1e-0935766259a1" providerId="ADAL" clId="{BD2046E4-172D-4DB9-9051-443FF6DF1CA6}" dt="2020-11-16T10:27:58.731" v="1" actId="20577"/>
      <pc:docMkLst>
        <pc:docMk/>
      </pc:docMkLst>
      <pc:sldChg chg="modSp mod">
        <pc:chgData name="Jeanine van Barneveld" userId="7c4534f9-ba91-46eb-8a1e-0935766259a1" providerId="ADAL" clId="{BD2046E4-172D-4DB9-9051-443FF6DF1CA6}" dt="2020-11-16T10:27:58.731" v="1" actId="20577"/>
        <pc:sldMkLst>
          <pc:docMk/>
          <pc:sldMk cId="3279484006" sldId="741"/>
        </pc:sldMkLst>
        <pc:spChg chg="mod">
          <ac:chgData name="Jeanine van Barneveld" userId="7c4534f9-ba91-46eb-8a1e-0935766259a1" providerId="ADAL" clId="{BD2046E4-172D-4DB9-9051-443FF6DF1CA6}" dt="2020-11-16T10:27:58.731" v="1" actId="20577"/>
          <ac:spMkLst>
            <pc:docMk/>
            <pc:sldMk cId="3279484006" sldId="741"/>
            <ac:spMk id="14" creationId="{00000000-0000-0000-0000-000000000000}"/>
          </ac:spMkLst>
        </pc:spChg>
      </pc:sldChg>
    </pc:docChg>
  </pc:docChgLst>
  <pc:docChgLst>
    <pc:chgData name="Jeanine van Barneveld" userId="7c4534f9-ba91-46eb-8a1e-0935766259a1" providerId="ADAL" clId="{04456B8A-CB5F-4C49-9A98-A3CC98EE0592}"/>
    <pc:docChg chg="undo custSel modSld">
      <pc:chgData name="Jeanine van Barneveld" userId="7c4534f9-ba91-46eb-8a1e-0935766259a1" providerId="ADAL" clId="{04456B8A-CB5F-4C49-9A98-A3CC98EE0592}" dt="2020-10-09T12:38:25.306" v="123" actId="14100"/>
      <pc:docMkLst>
        <pc:docMk/>
      </pc:docMkLst>
      <pc:sldChg chg="addSp delSp modSp mod">
        <pc:chgData name="Jeanine van Barneveld" userId="7c4534f9-ba91-46eb-8a1e-0935766259a1" providerId="ADAL" clId="{04456B8A-CB5F-4C49-9A98-A3CC98EE0592}" dt="2020-10-08T10:22:03.272" v="119" actId="6549"/>
        <pc:sldMkLst>
          <pc:docMk/>
          <pc:sldMk cId="57430780" sldId="564"/>
        </pc:sldMkLst>
        <pc:spChg chg="add del mod">
          <ac:chgData name="Jeanine van Barneveld" userId="7c4534f9-ba91-46eb-8a1e-0935766259a1" providerId="ADAL" clId="{04456B8A-CB5F-4C49-9A98-A3CC98EE0592}" dt="2020-10-08T10:22:03.272" v="119" actId="6549"/>
          <ac:spMkLst>
            <pc:docMk/>
            <pc:sldMk cId="57430780" sldId="564"/>
            <ac:spMk id="3" creationId="{00000000-0000-0000-0000-000000000000}"/>
          </ac:spMkLst>
        </pc:spChg>
        <pc:spChg chg="add del mod">
          <ac:chgData name="Jeanine van Barneveld" userId="7c4534f9-ba91-46eb-8a1e-0935766259a1" providerId="ADAL" clId="{04456B8A-CB5F-4C49-9A98-A3CC98EE0592}" dt="2020-10-08T10:18:50.048" v="41" actId="478"/>
          <ac:spMkLst>
            <pc:docMk/>
            <pc:sldMk cId="57430780" sldId="564"/>
            <ac:spMk id="5" creationId="{32ABE8B9-C7D9-440D-BE36-2ACBAAE933F9}"/>
          </ac:spMkLst>
        </pc:spChg>
      </pc:sldChg>
      <pc:sldChg chg="modSp mod">
        <pc:chgData name="Jeanine van Barneveld" userId="7c4534f9-ba91-46eb-8a1e-0935766259a1" providerId="ADAL" clId="{04456B8A-CB5F-4C49-9A98-A3CC98EE0592}" dt="2020-10-08T10:23:08.059" v="120" actId="6549"/>
        <pc:sldMkLst>
          <pc:docMk/>
          <pc:sldMk cId="3578752651" sldId="720"/>
        </pc:sldMkLst>
        <pc:spChg chg="mod">
          <ac:chgData name="Jeanine van Barneveld" userId="7c4534f9-ba91-46eb-8a1e-0935766259a1" providerId="ADAL" clId="{04456B8A-CB5F-4C49-9A98-A3CC98EE0592}" dt="2020-10-08T10:23:08.059" v="120" actId="6549"/>
          <ac:spMkLst>
            <pc:docMk/>
            <pc:sldMk cId="3578752651" sldId="720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04456B8A-CB5F-4C49-9A98-A3CC98EE0592}" dt="2020-10-09T12:38:25.306" v="123" actId="14100"/>
        <pc:sldMkLst>
          <pc:docMk/>
          <pc:sldMk cId="3611950161" sldId="724"/>
        </pc:sldMkLst>
        <pc:spChg chg="mod">
          <ac:chgData name="Jeanine van Barneveld" userId="7c4534f9-ba91-46eb-8a1e-0935766259a1" providerId="ADAL" clId="{04456B8A-CB5F-4C49-9A98-A3CC98EE0592}" dt="2020-10-09T12:38:25.306" v="123" actId="14100"/>
          <ac:spMkLst>
            <pc:docMk/>
            <pc:sldMk cId="3611950161" sldId="724"/>
            <ac:spMk id="36" creationId="{00000000-0000-0000-0000-000000000000}"/>
          </ac:spMkLst>
        </pc:spChg>
      </pc:sldChg>
    </pc:docChg>
  </pc:docChgLst>
  <pc:docChgLst>
    <pc:chgData name="Jeanine van Barneveld" userId="7c4534f9-ba91-46eb-8a1e-0935766259a1" providerId="ADAL" clId="{D6927BEE-B9EC-4D8E-A480-AC819F3981CF}"/>
    <pc:docChg chg="modSld">
      <pc:chgData name="Jeanine van Barneveld" userId="7c4534f9-ba91-46eb-8a1e-0935766259a1" providerId="ADAL" clId="{D6927BEE-B9EC-4D8E-A480-AC819F3981CF}" dt="2020-10-07T09:09:32.260" v="491" actId="20577"/>
      <pc:docMkLst>
        <pc:docMk/>
      </pc:docMkLst>
      <pc:sldChg chg="addSp delSp modSp mod">
        <pc:chgData name="Jeanine van Barneveld" userId="7c4534f9-ba91-46eb-8a1e-0935766259a1" providerId="ADAL" clId="{D6927BEE-B9EC-4D8E-A480-AC819F3981CF}" dt="2020-10-07T08:53:00.750" v="410" actId="20577"/>
        <pc:sldMkLst>
          <pc:docMk/>
          <pc:sldMk cId="0" sldId="300"/>
        </pc:sldMkLst>
        <pc:spChg chg="mod">
          <ac:chgData name="Jeanine van Barneveld" userId="7c4534f9-ba91-46eb-8a1e-0935766259a1" providerId="ADAL" clId="{D6927BEE-B9EC-4D8E-A480-AC819F3981CF}" dt="2020-09-30T09:09:25.518" v="0"/>
          <ac:spMkLst>
            <pc:docMk/>
            <pc:sldMk cId="0" sldId="300"/>
            <ac:spMk id="2" creationId="{00000000-0000-0000-0000-000000000000}"/>
          </ac:spMkLst>
        </pc:spChg>
        <pc:spChg chg="mod">
          <ac:chgData name="Jeanine van Barneveld" userId="7c4534f9-ba91-46eb-8a1e-0935766259a1" providerId="ADAL" clId="{D6927BEE-B9EC-4D8E-A480-AC819F3981CF}" dt="2020-10-07T08:53:00.750" v="410" actId="20577"/>
          <ac:spMkLst>
            <pc:docMk/>
            <pc:sldMk cId="0" sldId="300"/>
            <ac:spMk id="3" creationId="{00000000-0000-0000-0000-000000000000}"/>
          </ac:spMkLst>
        </pc:spChg>
        <pc:spChg chg="mod">
          <ac:chgData name="Jeanine van Barneveld" userId="7c4534f9-ba91-46eb-8a1e-0935766259a1" providerId="ADAL" clId="{D6927BEE-B9EC-4D8E-A480-AC819F3981CF}" dt="2020-09-30T09:09:25.518" v="0"/>
          <ac:spMkLst>
            <pc:docMk/>
            <pc:sldMk cId="0" sldId="300"/>
            <ac:spMk id="4" creationId="{6C9FF8CB-7717-44D1-A9E7-DBEFEC86AAA8}"/>
          </ac:spMkLst>
        </pc:spChg>
        <pc:spChg chg="add del mod">
          <ac:chgData name="Jeanine van Barneveld" userId="7c4534f9-ba91-46eb-8a1e-0935766259a1" providerId="ADAL" clId="{D6927BEE-B9EC-4D8E-A480-AC819F3981CF}" dt="2020-09-30T09:09:28.307" v="1"/>
          <ac:spMkLst>
            <pc:docMk/>
            <pc:sldMk cId="0" sldId="300"/>
            <ac:spMk id="5" creationId="{A0931B1D-1F79-4090-8FCD-B9F20E9C996C}"/>
          </ac:spMkLst>
        </pc:spChg>
        <pc:spChg chg="mod">
          <ac:chgData name="Jeanine van Barneveld" userId="7c4534f9-ba91-46eb-8a1e-0935766259a1" providerId="ADAL" clId="{D6927BEE-B9EC-4D8E-A480-AC819F3981CF}" dt="2020-09-30T09:09:25.518" v="0"/>
          <ac:spMkLst>
            <pc:docMk/>
            <pc:sldMk cId="0" sldId="300"/>
            <ac:spMk id="6" creationId="{00000000-0000-0000-0000-000000000000}"/>
          </ac:spMkLst>
        </pc:spChg>
        <pc:spChg chg="mod">
          <ac:chgData name="Jeanine van Barneveld" userId="7c4534f9-ba91-46eb-8a1e-0935766259a1" providerId="ADAL" clId="{D6927BEE-B9EC-4D8E-A480-AC819F3981CF}" dt="2020-09-30T09:09:25.518" v="0"/>
          <ac:spMkLst>
            <pc:docMk/>
            <pc:sldMk cId="0" sldId="300"/>
            <ac:spMk id="9" creationId="{DC3E082E-DEF4-491A-A2DD-C1985F6AFE4A}"/>
          </ac:spMkLst>
        </pc:spChg>
        <pc:spChg chg="add del">
          <ac:chgData name="Jeanine van Barneveld" userId="7c4534f9-ba91-46eb-8a1e-0935766259a1" providerId="ADAL" clId="{D6927BEE-B9EC-4D8E-A480-AC819F3981CF}" dt="2020-09-30T09:09:28.307" v="1"/>
          <ac:spMkLst>
            <pc:docMk/>
            <pc:sldMk cId="0" sldId="300"/>
            <ac:spMk id="10" creationId="{D7F44548-7C2D-46AC-9706-99B3DB39F7E2}"/>
          </ac:spMkLst>
        </pc:spChg>
        <pc:grpChg chg="mod">
          <ac:chgData name="Jeanine van Barneveld" userId="7c4534f9-ba91-46eb-8a1e-0935766259a1" providerId="ADAL" clId="{D6927BEE-B9EC-4D8E-A480-AC819F3981CF}" dt="2020-09-30T09:09:25.518" v="0"/>
          <ac:grpSpMkLst>
            <pc:docMk/>
            <pc:sldMk cId="0" sldId="300"/>
            <ac:grpSpMk id="1" creationId="{00000000-0000-0000-0000-000000000000}"/>
          </ac:grpSpMkLst>
        </pc:grpChg>
        <pc:grpChg chg="add del mod">
          <ac:chgData name="Jeanine van Barneveld" userId="7c4534f9-ba91-46eb-8a1e-0935766259a1" providerId="ADAL" clId="{D6927BEE-B9EC-4D8E-A480-AC819F3981CF}" dt="2020-09-30T09:09:28.307" v="1"/>
          <ac:grpSpMkLst>
            <pc:docMk/>
            <pc:sldMk cId="0" sldId="300"/>
            <ac:grpSpMk id="7" creationId="{3F3FB324-C0D0-4F24-9AF1-24C237796739}"/>
          </ac:grpSpMkLst>
        </pc:grpChg>
        <pc:picChg chg="mod">
          <ac:chgData name="Jeanine van Barneveld" userId="7c4534f9-ba91-46eb-8a1e-0935766259a1" providerId="ADAL" clId="{D6927BEE-B9EC-4D8E-A480-AC819F3981CF}" dt="2020-09-30T09:09:25.518" v="0"/>
          <ac:picMkLst>
            <pc:docMk/>
            <pc:sldMk cId="0" sldId="300"/>
            <ac:picMk id="8" creationId="{54607C77-541A-4A39-AC61-55ECF4784709}"/>
          </ac:picMkLst>
        </pc:picChg>
      </pc:sldChg>
      <pc:sldChg chg="modSp mod">
        <pc:chgData name="Jeanine van Barneveld" userId="7c4534f9-ba91-46eb-8a1e-0935766259a1" providerId="ADAL" clId="{D6927BEE-B9EC-4D8E-A480-AC819F3981CF}" dt="2020-10-07T08:34:53.301" v="196" actId="20577"/>
        <pc:sldMkLst>
          <pc:docMk/>
          <pc:sldMk cId="57430780" sldId="564"/>
        </pc:sldMkLst>
        <pc:spChg chg="mod">
          <ac:chgData name="Jeanine van Barneveld" userId="7c4534f9-ba91-46eb-8a1e-0935766259a1" providerId="ADAL" clId="{D6927BEE-B9EC-4D8E-A480-AC819F3981CF}" dt="2020-10-07T08:34:53.301" v="196" actId="20577"/>
          <ac:spMkLst>
            <pc:docMk/>
            <pc:sldMk cId="57430780" sldId="564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8:52:41.791" v="382" actId="6549"/>
        <pc:sldMkLst>
          <pc:docMk/>
          <pc:sldMk cId="2654573322" sldId="608"/>
        </pc:sldMkLst>
        <pc:spChg chg="mod">
          <ac:chgData name="Jeanine van Barneveld" userId="7c4534f9-ba91-46eb-8a1e-0935766259a1" providerId="ADAL" clId="{D6927BEE-B9EC-4D8E-A480-AC819F3981CF}" dt="2020-10-07T08:52:41.791" v="382" actId="6549"/>
          <ac:spMkLst>
            <pc:docMk/>
            <pc:sldMk cId="2654573322" sldId="608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09-30T09:58:37.666" v="162" actId="207"/>
        <pc:sldMkLst>
          <pc:docMk/>
          <pc:sldMk cId="1204787164" sldId="612"/>
        </pc:sldMkLst>
        <pc:spChg chg="mod">
          <ac:chgData name="Jeanine van Barneveld" userId="7c4534f9-ba91-46eb-8a1e-0935766259a1" providerId="ADAL" clId="{D6927BEE-B9EC-4D8E-A480-AC819F3981CF}" dt="2020-09-30T09:58:37.666" v="162" actId="207"/>
          <ac:spMkLst>
            <pc:docMk/>
            <pc:sldMk cId="1204787164" sldId="612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8:55:58.389" v="473" actId="6549"/>
        <pc:sldMkLst>
          <pc:docMk/>
          <pc:sldMk cId="3318403036" sldId="613"/>
        </pc:sldMkLst>
        <pc:spChg chg="mod">
          <ac:chgData name="Jeanine van Barneveld" userId="7c4534f9-ba91-46eb-8a1e-0935766259a1" providerId="ADAL" clId="{D6927BEE-B9EC-4D8E-A480-AC819F3981CF}" dt="2020-10-07T08:55:58.389" v="473" actId="6549"/>
          <ac:spMkLst>
            <pc:docMk/>
            <pc:sldMk cId="3318403036" sldId="613"/>
            <ac:spMk id="2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8:54:21.876" v="429" actId="20577"/>
        <pc:sldMkLst>
          <pc:docMk/>
          <pc:sldMk cId="2804151755" sldId="621"/>
        </pc:sldMkLst>
        <pc:spChg chg="mod">
          <ac:chgData name="Jeanine van Barneveld" userId="7c4534f9-ba91-46eb-8a1e-0935766259a1" providerId="ADAL" clId="{D6927BEE-B9EC-4D8E-A480-AC819F3981CF}" dt="2020-10-07T08:54:21.876" v="429" actId="20577"/>
          <ac:spMkLst>
            <pc:docMk/>
            <pc:sldMk cId="2804151755" sldId="621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8:58:33.077" v="476" actId="6549"/>
        <pc:sldMkLst>
          <pc:docMk/>
          <pc:sldMk cId="2786311085" sldId="630"/>
        </pc:sldMkLst>
        <pc:spChg chg="mod">
          <ac:chgData name="Jeanine van Barneveld" userId="7c4534f9-ba91-46eb-8a1e-0935766259a1" providerId="ADAL" clId="{D6927BEE-B9EC-4D8E-A480-AC819F3981CF}" dt="2020-10-07T08:58:33.077" v="476" actId="6549"/>
          <ac:spMkLst>
            <pc:docMk/>
            <pc:sldMk cId="2786311085" sldId="630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09-30T10:00:14.651" v="179" actId="6549"/>
        <pc:sldMkLst>
          <pc:docMk/>
          <pc:sldMk cId="2792527502" sldId="657"/>
        </pc:sldMkLst>
        <pc:spChg chg="mod">
          <ac:chgData name="Jeanine van Barneveld" userId="7c4534f9-ba91-46eb-8a1e-0935766259a1" providerId="ADAL" clId="{D6927BEE-B9EC-4D8E-A480-AC819F3981CF}" dt="2020-09-30T10:00:14.651" v="179" actId="6549"/>
          <ac:spMkLst>
            <pc:docMk/>
            <pc:sldMk cId="2792527502" sldId="657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9:00:32.076" v="489" actId="6549"/>
        <pc:sldMkLst>
          <pc:docMk/>
          <pc:sldMk cId="3665020222" sldId="698"/>
        </pc:sldMkLst>
        <pc:spChg chg="mod">
          <ac:chgData name="Jeanine van Barneveld" userId="7c4534f9-ba91-46eb-8a1e-0935766259a1" providerId="ADAL" clId="{D6927BEE-B9EC-4D8E-A480-AC819F3981CF}" dt="2020-10-07T09:00:32.076" v="489" actId="6549"/>
          <ac:spMkLst>
            <pc:docMk/>
            <pc:sldMk cId="3665020222" sldId="698"/>
            <ac:spMk id="7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8:48:22.907" v="299" actId="207"/>
        <pc:sldMkLst>
          <pc:docMk/>
          <pc:sldMk cId="3243620741" sldId="709"/>
        </pc:sldMkLst>
        <pc:spChg chg="mod">
          <ac:chgData name="Jeanine van Barneveld" userId="7c4534f9-ba91-46eb-8a1e-0935766259a1" providerId="ADAL" clId="{D6927BEE-B9EC-4D8E-A480-AC819F3981CF}" dt="2020-10-07T08:48:22.907" v="299" actId="207"/>
          <ac:spMkLst>
            <pc:docMk/>
            <pc:sldMk cId="3243620741" sldId="709"/>
            <ac:spMk id="3" creationId="{00000000-0000-0000-0000-000000000000}"/>
          </ac:spMkLst>
        </pc:spChg>
        <pc:graphicFrameChg chg="modGraphic">
          <ac:chgData name="Jeanine van Barneveld" userId="7c4534f9-ba91-46eb-8a1e-0935766259a1" providerId="ADAL" clId="{D6927BEE-B9EC-4D8E-A480-AC819F3981CF}" dt="2020-10-07T08:47:55.772" v="293" actId="6549"/>
          <ac:graphicFrameMkLst>
            <pc:docMk/>
            <pc:sldMk cId="3243620741" sldId="709"/>
            <ac:graphicFrameMk id="9" creationId="{B8B2A8A2-CA55-4987-98E3-10395C8F20E3}"/>
          </ac:graphicFrameMkLst>
        </pc:graphicFrameChg>
      </pc:sldChg>
      <pc:sldChg chg="modSp mod">
        <pc:chgData name="Jeanine van Barneveld" userId="7c4534f9-ba91-46eb-8a1e-0935766259a1" providerId="ADAL" clId="{D6927BEE-B9EC-4D8E-A480-AC819F3981CF}" dt="2020-09-30T09:59:24.912" v="176" actId="20577"/>
        <pc:sldMkLst>
          <pc:docMk/>
          <pc:sldMk cId="989663940" sldId="711"/>
        </pc:sldMkLst>
        <pc:spChg chg="mod">
          <ac:chgData name="Jeanine van Barneveld" userId="7c4534f9-ba91-46eb-8a1e-0935766259a1" providerId="ADAL" clId="{D6927BEE-B9EC-4D8E-A480-AC819F3981CF}" dt="2020-09-30T09:59:24.912" v="176" actId="20577"/>
          <ac:spMkLst>
            <pc:docMk/>
            <pc:sldMk cId="989663940" sldId="711"/>
            <ac:spMk id="7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8:58:00.070" v="475" actId="20577"/>
        <pc:sldMkLst>
          <pc:docMk/>
          <pc:sldMk cId="2278320434" sldId="716"/>
        </pc:sldMkLst>
        <pc:spChg chg="mod">
          <ac:chgData name="Jeanine van Barneveld" userId="7c4534f9-ba91-46eb-8a1e-0935766259a1" providerId="ADAL" clId="{D6927BEE-B9EC-4D8E-A480-AC819F3981CF}" dt="2020-10-07T08:58:00.070" v="475" actId="20577"/>
          <ac:spMkLst>
            <pc:docMk/>
            <pc:sldMk cId="2278320434" sldId="716"/>
            <ac:spMk id="2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8:59:45.580" v="488" actId="20577"/>
        <pc:sldMkLst>
          <pc:docMk/>
          <pc:sldMk cId="2544917686" sldId="717"/>
        </pc:sldMkLst>
        <pc:spChg chg="mod">
          <ac:chgData name="Jeanine van Barneveld" userId="7c4534f9-ba91-46eb-8a1e-0935766259a1" providerId="ADAL" clId="{D6927BEE-B9EC-4D8E-A480-AC819F3981CF}" dt="2020-10-07T08:59:45.580" v="488" actId="20577"/>
          <ac:spMkLst>
            <pc:docMk/>
            <pc:sldMk cId="2544917686" sldId="717"/>
            <ac:spMk id="2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9:09:32.260" v="491" actId="20577"/>
        <pc:sldMkLst>
          <pc:docMk/>
          <pc:sldMk cId="2644196950" sldId="719"/>
        </pc:sldMkLst>
        <pc:spChg chg="mod">
          <ac:chgData name="Jeanine van Barneveld" userId="7c4534f9-ba91-46eb-8a1e-0935766259a1" providerId="ADAL" clId="{D6927BEE-B9EC-4D8E-A480-AC819F3981CF}" dt="2020-10-07T09:09:32.260" v="491" actId="20577"/>
          <ac:spMkLst>
            <pc:docMk/>
            <pc:sldMk cId="2644196950" sldId="719"/>
            <ac:spMk id="7" creationId="{00000000-0000-0000-0000-000000000000}"/>
          </ac:spMkLst>
        </pc:spChg>
      </pc:sldChg>
      <pc:sldChg chg="modSp mod">
        <pc:chgData name="Jeanine van Barneveld" userId="7c4534f9-ba91-46eb-8a1e-0935766259a1" providerId="ADAL" clId="{D6927BEE-B9EC-4D8E-A480-AC819F3981CF}" dt="2020-10-07T08:46:07.946" v="273" actId="20577"/>
        <pc:sldMkLst>
          <pc:docMk/>
          <pc:sldMk cId="2609272577" sldId="721"/>
        </pc:sldMkLst>
        <pc:spChg chg="mod">
          <ac:chgData name="Jeanine van Barneveld" userId="7c4534f9-ba91-46eb-8a1e-0935766259a1" providerId="ADAL" clId="{D6927BEE-B9EC-4D8E-A480-AC819F3981CF}" dt="2020-10-07T08:46:07.946" v="273" actId="20577"/>
          <ac:spMkLst>
            <pc:docMk/>
            <pc:sldMk cId="2609272577" sldId="721"/>
            <ac:spMk id="3" creationId="{00000000-0000-0000-0000-000000000000}"/>
          </ac:spMkLst>
        </pc:spChg>
      </pc:sldChg>
    </pc:docChg>
  </pc:docChgLst>
  <pc:docChgLst>
    <pc:chgData name="Jeanine van Barneveld" userId="7c4534f9-ba91-46eb-8a1e-0935766259a1" providerId="ADAL" clId="{3DDE0FA0-EBB8-4EB2-9FEF-707F236FF6DA}"/>
    <pc:docChg chg="undo custSel addSld delSld modSld">
      <pc:chgData name="Jeanine van Barneveld" userId="7c4534f9-ba91-46eb-8a1e-0935766259a1" providerId="ADAL" clId="{3DDE0FA0-EBB8-4EB2-9FEF-707F236FF6DA}" dt="2020-10-07T09:56:29.322" v="1047" actId="1076"/>
      <pc:docMkLst>
        <pc:docMk/>
      </pc:docMkLst>
      <pc:sldChg chg="addSp delSp modSp mod">
        <pc:chgData name="Jeanine van Barneveld" userId="7c4534f9-ba91-46eb-8a1e-0935766259a1" providerId="ADAL" clId="{3DDE0FA0-EBB8-4EB2-9FEF-707F236FF6DA}" dt="2020-10-05T05:41:49.689" v="467" actId="1076"/>
        <pc:sldMkLst>
          <pc:docMk/>
          <pc:sldMk cId="0" sldId="401"/>
        </pc:sldMkLst>
        <pc:spChg chg="add del">
          <ac:chgData name="Jeanine van Barneveld" userId="7c4534f9-ba91-46eb-8a1e-0935766259a1" providerId="ADAL" clId="{3DDE0FA0-EBB8-4EB2-9FEF-707F236FF6DA}" dt="2020-10-05T05:41:09.636" v="460" actId="478"/>
          <ac:spMkLst>
            <pc:docMk/>
            <pc:sldMk cId="0" sldId="401"/>
            <ac:spMk id="9" creationId="{25267B71-E2DE-4A56-87F3-BF83FC6AEA6C}"/>
          </ac:spMkLst>
        </pc:spChg>
        <pc:picChg chg="add mod modCrop">
          <ac:chgData name="Jeanine van Barneveld" userId="7c4534f9-ba91-46eb-8a1e-0935766259a1" providerId="ADAL" clId="{3DDE0FA0-EBB8-4EB2-9FEF-707F236FF6DA}" dt="2020-10-05T05:41:49.689" v="467" actId="1076"/>
          <ac:picMkLst>
            <pc:docMk/>
            <pc:sldMk cId="0" sldId="401"/>
            <ac:picMk id="5" creationId="{BCC3EC68-7B02-49D4-88F9-10769D473C83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7T09:56:29.322" v="1047" actId="1076"/>
        <pc:sldMkLst>
          <pc:docMk/>
          <pc:sldMk cId="4215503305" sldId="554"/>
        </pc:sldMkLst>
        <pc:spChg chg="del">
          <ac:chgData name="Jeanine van Barneveld" userId="7c4534f9-ba91-46eb-8a1e-0935766259a1" providerId="ADAL" clId="{3DDE0FA0-EBB8-4EB2-9FEF-707F236FF6DA}" dt="2020-10-07T09:56:20.670" v="1046" actId="478"/>
          <ac:spMkLst>
            <pc:docMk/>
            <pc:sldMk cId="4215503305" sldId="554"/>
            <ac:spMk id="2" creationId="{00000000-0000-0000-0000-000000000000}"/>
          </ac:spMkLst>
        </pc:spChg>
        <pc:spChg chg="del mod">
          <ac:chgData name="Jeanine van Barneveld" userId="7c4534f9-ba91-46eb-8a1e-0935766259a1" providerId="ADAL" clId="{3DDE0FA0-EBB8-4EB2-9FEF-707F236FF6DA}" dt="2020-10-05T05:43:33.234" v="472" actId="478"/>
          <ac:spMkLst>
            <pc:docMk/>
            <pc:sldMk cId="4215503305" sldId="554"/>
            <ac:spMk id="3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5T05:43:35.525" v="473" actId="478"/>
          <ac:spMkLst>
            <pc:docMk/>
            <pc:sldMk cId="4215503305" sldId="554"/>
            <ac:spMk id="5" creationId="{C0CC0F78-72B9-4137-B245-7B9280B429D9}"/>
          </ac:spMkLst>
        </pc:spChg>
        <pc:picChg chg="add mod modCrop">
          <ac:chgData name="Jeanine van Barneveld" userId="7c4534f9-ba91-46eb-8a1e-0935766259a1" providerId="ADAL" clId="{3DDE0FA0-EBB8-4EB2-9FEF-707F236FF6DA}" dt="2020-10-07T09:56:29.322" v="1047" actId="1076"/>
          <ac:picMkLst>
            <pc:docMk/>
            <pc:sldMk cId="4215503305" sldId="554"/>
            <ac:picMk id="9" creationId="{2CD51D18-8152-42DF-A84E-DE233A233BC1}"/>
          </ac:picMkLst>
        </pc:picChg>
      </pc:sldChg>
      <pc:sldChg chg="addSp modSp mod">
        <pc:chgData name="Jeanine van Barneveld" userId="7c4534f9-ba91-46eb-8a1e-0935766259a1" providerId="ADAL" clId="{3DDE0FA0-EBB8-4EB2-9FEF-707F236FF6DA}" dt="2020-10-05T04:37:22.532" v="224" actId="1076"/>
        <pc:sldMkLst>
          <pc:docMk/>
          <pc:sldMk cId="2654573322" sldId="608"/>
        </pc:sldMkLst>
        <pc:spChg chg="mod">
          <ac:chgData name="Jeanine van Barneveld" userId="7c4534f9-ba91-46eb-8a1e-0935766259a1" providerId="ADAL" clId="{3DDE0FA0-EBB8-4EB2-9FEF-707F236FF6DA}" dt="2020-10-05T04:37:04.460" v="221" actId="1076"/>
          <ac:spMkLst>
            <pc:docMk/>
            <pc:sldMk cId="2654573322" sldId="608"/>
            <ac:spMk id="3" creationId="{00000000-0000-0000-0000-000000000000}"/>
          </ac:spMkLst>
        </pc:spChg>
        <pc:spChg chg="add mod">
          <ac:chgData name="Jeanine van Barneveld" userId="7c4534f9-ba91-46eb-8a1e-0935766259a1" providerId="ADAL" clId="{3DDE0FA0-EBB8-4EB2-9FEF-707F236FF6DA}" dt="2020-10-05T04:37:22.532" v="224" actId="1076"/>
          <ac:spMkLst>
            <pc:docMk/>
            <pc:sldMk cId="2654573322" sldId="608"/>
            <ac:spMk id="8" creationId="{1A004CC5-0F10-403F-A6D3-BEA0D97B90AF}"/>
          </ac:spMkLst>
        </pc:spChg>
      </pc:sldChg>
      <pc:sldChg chg="modSp mod">
        <pc:chgData name="Jeanine van Barneveld" userId="7c4534f9-ba91-46eb-8a1e-0935766259a1" providerId="ADAL" clId="{3DDE0FA0-EBB8-4EB2-9FEF-707F236FF6DA}" dt="2020-10-05T04:37:53.991" v="230" actId="207"/>
        <pc:sldMkLst>
          <pc:docMk/>
          <pc:sldMk cId="1204787164" sldId="612"/>
        </pc:sldMkLst>
        <pc:spChg chg="mod">
          <ac:chgData name="Jeanine van Barneveld" userId="7c4534f9-ba91-46eb-8a1e-0935766259a1" providerId="ADAL" clId="{3DDE0FA0-EBB8-4EB2-9FEF-707F236FF6DA}" dt="2020-10-05T04:37:53.991" v="230" actId="207"/>
          <ac:spMkLst>
            <pc:docMk/>
            <pc:sldMk cId="1204787164" sldId="612"/>
            <ac:spMk id="3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3DDE0FA0-EBB8-4EB2-9FEF-707F236FF6DA}" dt="2020-10-07T09:52:08.766" v="792" actId="14100"/>
        <pc:sldMkLst>
          <pc:docMk/>
          <pc:sldMk cId="3318403036" sldId="613"/>
        </pc:sldMkLst>
        <pc:spChg chg="del mod">
          <ac:chgData name="Jeanine van Barneveld" userId="7c4534f9-ba91-46eb-8a1e-0935766259a1" providerId="ADAL" clId="{3DDE0FA0-EBB8-4EB2-9FEF-707F236FF6DA}" dt="2020-10-07T09:50:52.017" v="766" actId="478"/>
          <ac:spMkLst>
            <pc:docMk/>
            <pc:sldMk cId="3318403036" sldId="613"/>
            <ac:spMk id="2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7T09:51:15.792" v="790" actId="478"/>
          <ac:spMkLst>
            <pc:docMk/>
            <pc:sldMk cId="3318403036" sldId="613"/>
            <ac:spMk id="4" creationId="{28C3A837-8174-4CA9-B78A-C1599352BEFE}"/>
          </ac:spMkLst>
        </pc:spChg>
        <pc:spChg chg="add mod">
          <ac:chgData name="Jeanine van Barneveld" userId="7c4534f9-ba91-46eb-8a1e-0935766259a1" providerId="ADAL" clId="{3DDE0FA0-EBB8-4EB2-9FEF-707F236FF6DA}" dt="2020-10-07T09:52:08.766" v="792" actId="14100"/>
          <ac:spMkLst>
            <pc:docMk/>
            <pc:sldMk cId="3318403036" sldId="613"/>
            <ac:spMk id="10" creationId="{A8C72179-C3FC-4345-A9F5-2E55C70756CE}"/>
          </ac:spMkLst>
        </pc:spChg>
        <pc:grpChg chg="del">
          <ac:chgData name="Jeanine van Barneveld" userId="7c4534f9-ba91-46eb-8a1e-0935766259a1" providerId="ADAL" clId="{3DDE0FA0-EBB8-4EB2-9FEF-707F236FF6DA}" dt="2020-10-07T09:51:41.774" v="791" actId="478"/>
          <ac:grpSpMkLst>
            <pc:docMk/>
            <pc:sldMk cId="3318403036" sldId="613"/>
            <ac:grpSpMk id="12" creationId="{00000000-0000-0000-0000-000000000000}"/>
          </ac:grpSpMkLst>
        </pc:grpChg>
        <pc:picChg chg="mod">
          <ac:chgData name="Jeanine van Barneveld" userId="7c4534f9-ba91-46eb-8a1e-0935766259a1" providerId="ADAL" clId="{3DDE0FA0-EBB8-4EB2-9FEF-707F236FF6DA}" dt="2020-10-05T04:38:40.042" v="233" actId="1076"/>
          <ac:picMkLst>
            <pc:docMk/>
            <pc:sldMk cId="3318403036" sldId="613"/>
            <ac:picMk id="14" creationId="{00000000-0000-0000-0000-000000000000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4:37:37.848" v="229" actId="1076"/>
        <pc:sldMkLst>
          <pc:docMk/>
          <pc:sldMk cId="1197929661" sldId="622"/>
        </pc:sldMkLst>
        <pc:spChg chg="del mod">
          <ac:chgData name="Jeanine van Barneveld" userId="7c4534f9-ba91-46eb-8a1e-0935766259a1" providerId="ADAL" clId="{3DDE0FA0-EBB8-4EB2-9FEF-707F236FF6DA}" dt="2020-10-05T04:37:26.745" v="225" actId="478"/>
          <ac:spMkLst>
            <pc:docMk/>
            <pc:sldMk cId="1197929661" sldId="622"/>
            <ac:spMk id="3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5T04:37:30.156" v="226" actId="478"/>
          <ac:spMkLst>
            <pc:docMk/>
            <pc:sldMk cId="1197929661" sldId="622"/>
            <ac:spMk id="5" creationId="{1F83A2AC-6227-4C2A-B020-6944F9830DD4}"/>
          </ac:spMkLst>
        </pc:spChg>
        <pc:picChg chg="del">
          <ac:chgData name="Jeanine van Barneveld" userId="7c4534f9-ba91-46eb-8a1e-0935766259a1" providerId="ADAL" clId="{3DDE0FA0-EBB8-4EB2-9FEF-707F236FF6DA}" dt="2020-10-05T04:35:59.578" v="211" actId="478"/>
          <ac:picMkLst>
            <pc:docMk/>
            <pc:sldMk cId="1197929661" sldId="622"/>
            <ac:picMk id="7" creationId="{00000000-0000-0000-0000-000000000000}"/>
          </ac:picMkLst>
        </pc:picChg>
        <pc:picChg chg="mod">
          <ac:chgData name="Jeanine van Barneveld" userId="7c4534f9-ba91-46eb-8a1e-0935766259a1" providerId="ADAL" clId="{3DDE0FA0-EBB8-4EB2-9FEF-707F236FF6DA}" dt="2020-10-05T04:37:37.848" v="229" actId="1076"/>
          <ac:picMkLst>
            <pc:docMk/>
            <pc:sldMk cId="1197929661" sldId="622"/>
            <ac:picMk id="8" creationId="{F53E0D6A-9974-4FC7-9344-81A188F56EE4}"/>
          </ac:picMkLst>
        </pc:picChg>
      </pc:sldChg>
      <pc:sldChg chg="modSp mod">
        <pc:chgData name="Jeanine van Barneveld" userId="7c4534f9-ba91-46eb-8a1e-0935766259a1" providerId="ADAL" clId="{3DDE0FA0-EBB8-4EB2-9FEF-707F236FF6DA}" dt="2020-10-05T04:23:42.599" v="71" actId="6549"/>
        <pc:sldMkLst>
          <pc:docMk/>
          <pc:sldMk cId="1743792981" sldId="627"/>
        </pc:sldMkLst>
        <pc:spChg chg="mod">
          <ac:chgData name="Jeanine van Barneveld" userId="7c4534f9-ba91-46eb-8a1e-0935766259a1" providerId="ADAL" clId="{3DDE0FA0-EBB8-4EB2-9FEF-707F236FF6DA}" dt="2020-10-05T04:23:42.599" v="71" actId="6549"/>
          <ac:spMkLst>
            <pc:docMk/>
            <pc:sldMk cId="1743792981" sldId="627"/>
            <ac:spMk id="2" creationId="{00000000-0000-0000-0000-000000000000}"/>
          </ac:spMkLst>
        </pc:spChg>
      </pc:sldChg>
      <pc:sldChg chg="addSp modSp mod">
        <pc:chgData name="Jeanine van Barneveld" userId="7c4534f9-ba91-46eb-8a1e-0935766259a1" providerId="ADAL" clId="{3DDE0FA0-EBB8-4EB2-9FEF-707F236FF6DA}" dt="2020-10-07T09:53:41.885" v="939" actId="1076"/>
        <pc:sldMkLst>
          <pc:docMk/>
          <pc:sldMk cId="653362881" sldId="628"/>
        </pc:sldMkLst>
        <pc:spChg chg="mod">
          <ac:chgData name="Jeanine van Barneveld" userId="7c4534f9-ba91-46eb-8a1e-0935766259a1" providerId="ADAL" clId="{3DDE0FA0-EBB8-4EB2-9FEF-707F236FF6DA}" dt="2020-10-05T04:23:55.788" v="90" actId="6549"/>
          <ac:spMkLst>
            <pc:docMk/>
            <pc:sldMk cId="653362881" sldId="628"/>
            <ac:spMk id="2" creationId="{00000000-0000-0000-0000-000000000000}"/>
          </ac:spMkLst>
        </pc:spChg>
        <pc:spChg chg="mod">
          <ac:chgData name="Jeanine van Barneveld" userId="7c4534f9-ba91-46eb-8a1e-0935766259a1" providerId="ADAL" clId="{3DDE0FA0-EBB8-4EB2-9FEF-707F236FF6DA}" dt="2020-10-07T09:53:41.885" v="939" actId="1076"/>
          <ac:spMkLst>
            <pc:docMk/>
            <pc:sldMk cId="653362881" sldId="628"/>
            <ac:spMk id="3" creationId="{00000000-0000-0000-0000-000000000000}"/>
          </ac:spMkLst>
        </pc:spChg>
        <pc:picChg chg="add mod">
          <ac:chgData name="Jeanine van Barneveld" userId="7c4534f9-ba91-46eb-8a1e-0935766259a1" providerId="ADAL" clId="{3DDE0FA0-EBB8-4EB2-9FEF-707F236FF6DA}" dt="2020-10-05T04:22:51.331" v="14" actId="1076"/>
          <ac:picMkLst>
            <pc:docMk/>
            <pc:sldMk cId="653362881" sldId="628"/>
            <ac:picMk id="5" creationId="{FA8F7EC2-490C-4559-B918-E4364B5D2013}"/>
          </ac:picMkLst>
        </pc:picChg>
      </pc:sldChg>
      <pc:sldChg chg="modSp mod">
        <pc:chgData name="Jeanine van Barneveld" userId="7c4534f9-ba91-46eb-8a1e-0935766259a1" providerId="ADAL" clId="{3DDE0FA0-EBB8-4EB2-9FEF-707F236FF6DA}" dt="2020-10-05T04:24:01.944" v="109" actId="6549"/>
        <pc:sldMkLst>
          <pc:docMk/>
          <pc:sldMk cId="2786311085" sldId="630"/>
        </pc:sldMkLst>
        <pc:spChg chg="mod">
          <ac:chgData name="Jeanine van Barneveld" userId="7c4534f9-ba91-46eb-8a1e-0935766259a1" providerId="ADAL" clId="{3DDE0FA0-EBB8-4EB2-9FEF-707F236FF6DA}" dt="2020-10-05T04:24:01.944" v="109" actId="6549"/>
          <ac:spMkLst>
            <pc:docMk/>
            <pc:sldMk cId="2786311085" sldId="630"/>
            <ac:spMk id="2" creationId="{00000000-0000-0000-0000-000000000000}"/>
          </ac:spMkLst>
        </pc:spChg>
      </pc:sldChg>
      <pc:sldChg chg="addSp delSp modSp add del mod">
        <pc:chgData name="Jeanine van Barneveld" userId="7c4534f9-ba91-46eb-8a1e-0935766259a1" providerId="ADAL" clId="{3DDE0FA0-EBB8-4EB2-9FEF-707F236FF6DA}" dt="2020-10-05T04:27:12.875" v="125" actId="1076"/>
        <pc:sldMkLst>
          <pc:docMk/>
          <pc:sldMk cId="2792527502" sldId="657"/>
        </pc:sldMkLst>
        <pc:spChg chg="mod">
          <ac:chgData name="Jeanine van Barneveld" userId="7c4534f9-ba91-46eb-8a1e-0935766259a1" providerId="ADAL" clId="{3DDE0FA0-EBB8-4EB2-9FEF-707F236FF6DA}" dt="2020-10-05T04:25:55.229" v="112" actId="1076"/>
          <ac:spMkLst>
            <pc:docMk/>
            <pc:sldMk cId="2792527502" sldId="657"/>
            <ac:spMk id="3" creationId="{00000000-0000-0000-0000-000000000000}"/>
          </ac:spMkLst>
        </pc:spChg>
        <pc:picChg chg="add del">
          <ac:chgData name="Jeanine van Barneveld" userId="7c4534f9-ba91-46eb-8a1e-0935766259a1" providerId="ADAL" clId="{3DDE0FA0-EBB8-4EB2-9FEF-707F236FF6DA}" dt="2020-10-05T04:26:26.488" v="116"/>
          <ac:picMkLst>
            <pc:docMk/>
            <pc:sldMk cId="2792527502" sldId="657"/>
            <ac:picMk id="1026" creationId="{68BA6696-7384-4953-B6D1-99B75D89EC37}"/>
          </ac:picMkLst>
        </pc:picChg>
        <pc:picChg chg="add mod">
          <ac:chgData name="Jeanine van Barneveld" userId="7c4534f9-ba91-46eb-8a1e-0935766259a1" providerId="ADAL" clId="{3DDE0FA0-EBB8-4EB2-9FEF-707F236FF6DA}" dt="2020-10-05T04:27:12.875" v="125" actId="1076"/>
          <ac:picMkLst>
            <pc:docMk/>
            <pc:sldMk cId="2792527502" sldId="657"/>
            <ac:picMk id="1027" creationId="{02EA5118-79FC-4751-8CE2-3ABCD22990CA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4:32:20.322" v="157" actId="1076"/>
        <pc:sldMkLst>
          <pc:docMk/>
          <pc:sldMk cId="3648776618" sldId="691"/>
        </pc:sldMkLst>
        <pc:spChg chg="add mod">
          <ac:chgData name="Jeanine van Barneveld" userId="7c4534f9-ba91-46eb-8a1e-0935766259a1" providerId="ADAL" clId="{3DDE0FA0-EBB8-4EB2-9FEF-707F236FF6DA}" dt="2020-10-05T04:32:07.041" v="156" actId="1076"/>
          <ac:spMkLst>
            <pc:docMk/>
            <pc:sldMk cId="3648776618" sldId="691"/>
            <ac:spMk id="2" creationId="{A73D7E0A-3CF1-421A-B546-0395BE473FF9}"/>
          </ac:spMkLst>
        </pc:spChg>
        <pc:spChg chg="del mod">
          <ac:chgData name="Jeanine van Barneveld" userId="7c4534f9-ba91-46eb-8a1e-0935766259a1" providerId="ADAL" clId="{3DDE0FA0-EBB8-4EB2-9FEF-707F236FF6DA}" dt="2020-10-05T04:31:00.439" v="133" actId="478"/>
          <ac:spMkLst>
            <pc:docMk/>
            <pc:sldMk cId="3648776618" sldId="691"/>
            <ac:spMk id="3" creationId="{00000000-0000-0000-0000-000000000000}"/>
          </ac:spMkLst>
        </pc:spChg>
        <pc:picChg chg="add mod">
          <ac:chgData name="Jeanine van Barneveld" userId="7c4534f9-ba91-46eb-8a1e-0935766259a1" providerId="ADAL" clId="{3DDE0FA0-EBB8-4EB2-9FEF-707F236FF6DA}" dt="2020-10-05T04:32:20.322" v="157" actId="1076"/>
          <ac:picMkLst>
            <pc:docMk/>
            <pc:sldMk cId="3648776618" sldId="691"/>
            <ac:picMk id="2050" creationId="{3F3663B1-EAB0-4CD4-A7C1-5C6130F2E717}"/>
          </ac:picMkLst>
        </pc:picChg>
      </pc:sldChg>
      <pc:sldChg chg="modSp mod">
        <pc:chgData name="Jeanine van Barneveld" userId="7c4534f9-ba91-46eb-8a1e-0935766259a1" providerId="ADAL" clId="{3DDE0FA0-EBB8-4EB2-9FEF-707F236FF6DA}" dt="2020-10-05T04:23:22.470" v="33" actId="6549"/>
        <pc:sldMkLst>
          <pc:docMk/>
          <pc:sldMk cId="4207186864" sldId="692"/>
        </pc:sldMkLst>
        <pc:spChg chg="mod">
          <ac:chgData name="Jeanine van Barneveld" userId="7c4534f9-ba91-46eb-8a1e-0935766259a1" providerId="ADAL" clId="{3DDE0FA0-EBB8-4EB2-9FEF-707F236FF6DA}" dt="2020-10-05T04:23:22.470" v="33" actId="6549"/>
          <ac:spMkLst>
            <pc:docMk/>
            <pc:sldMk cId="4207186864" sldId="692"/>
            <ac:spMk id="2" creationId="{00000000-0000-0000-0000-000000000000}"/>
          </ac:spMkLst>
        </pc:spChg>
      </pc:sldChg>
      <pc:sldChg chg="modSp mod">
        <pc:chgData name="Jeanine van Barneveld" userId="7c4534f9-ba91-46eb-8a1e-0935766259a1" providerId="ADAL" clId="{3DDE0FA0-EBB8-4EB2-9FEF-707F236FF6DA}" dt="2020-10-05T04:23:34.575" v="52" actId="6549"/>
        <pc:sldMkLst>
          <pc:docMk/>
          <pc:sldMk cId="3180548988" sldId="693"/>
        </pc:sldMkLst>
        <pc:spChg chg="mod">
          <ac:chgData name="Jeanine van Barneveld" userId="7c4534f9-ba91-46eb-8a1e-0935766259a1" providerId="ADAL" clId="{3DDE0FA0-EBB8-4EB2-9FEF-707F236FF6DA}" dt="2020-10-05T04:23:34.575" v="52" actId="6549"/>
          <ac:spMkLst>
            <pc:docMk/>
            <pc:sldMk cId="3180548988" sldId="693"/>
            <ac:spMk id="2" creationId="{00000000-0000-0000-0000-000000000000}"/>
          </ac:spMkLst>
        </pc:spChg>
      </pc:sldChg>
      <pc:sldChg chg="addSp delSp modSp mod">
        <pc:chgData name="Jeanine van Barneveld" userId="7c4534f9-ba91-46eb-8a1e-0935766259a1" providerId="ADAL" clId="{3DDE0FA0-EBB8-4EB2-9FEF-707F236FF6DA}" dt="2020-10-05T04:57:19.645" v="255" actId="1076"/>
        <pc:sldMkLst>
          <pc:docMk/>
          <pc:sldMk cId="3665020222" sldId="698"/>
        </pc:sldMkLst>
        <pc:spChg chg="mod">
          <ac:chgData name="Jeanine van Barneveld" userId="7c4534f9-ba91-46eb-8a1e-0935766259a1" providerId="ADAL" clId="{3DDE0FA0-EBB8-4EB2-9FEF-707F236FF6DA}" dt="2020-10-05T04:57:16.037" v="254" actId="1076"/>
          <ac:spMkLst>
            <pc:docMk/>
            <pc:sldMk cId="3665020222" sldId="698"/>
            <ac:spMk id="7" creationId="{00000000-0000-0000-0000-000000000000}"/>
          </ac:spMkLst>
        </pc:spChg>
        <pc:picChg chg="add mod modCrop">
          <ac:chgData name="Jeanine van Barneveld" userId="7c4534f9-ba91-46eb-8a1e-0935766259a1" providerId="ADAL" clId="{3DDE0FA0-EBB8-4EB2-9FEF-707F236FF6DA}" dt="2020-10-05T04:57:19.645" v="255" actId="1076"/>
          <ac:picMkLst>
            <pc:docMk/>
            <pc:sldMk cId="3665020222" sldId="698"/>
            <ac:picMk id="4" creationId="{13A1B222-0AE1-4CDA-9CB7-C1CFDECF4057}"/>
          </ac:picMkLst>
        </pc:picChg>
        <pc:picChg chg="add del mod">
          <ac:chgData name="Jeanine van Barneveld" userId="7c4534f9-ba91-46eb-8a1e-0935766259a1" providerId="ADAL" clId="{3DDE0FA0-EBB8-4EB2-9FEF-707F236FF6DA}" dt="2020-10-05T04:56:14.388" v="242" actId="478"/>
          <ac:picMkLst>
            <pc:docMk/>
            <pc:sldMk cId="3665020222" sldId="698"/>
            <ac:picMk id="5122" creationId="{6D7DAD5A-85F7-4849-BFDC-A14B480772C9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5:07:33.127" v="285" actId="1076"/>
        <pc:sldMkLst>
          <pc:docMk/>
          <pc:sldMk cId="2150607207" sldId="699"/>
        </pc:sldMkLst>
        <pc:spChg chg="del mod">
          <ac:chgData name="Jeanine van Barneveld" userId="7c4534f9-ba91-46eb-8a1e-0935766259a1" providerId="ADAL" clId="{3DDE0FA0-EBB8-4EB2-9FEF-707F236FF6DA}" dt="2020-10-05T05:07:10.605" v="278" actId="478"/>
          <ac:spMkLst>
            <pc:docMk/>
            <pc:sldMk cId="2150607207" sldId="699"/>
            <ac:spMk id="3" creationId="{00000000-0000-0000-0000-000000000000}"/>
          </ac:spMkLst>
        </pc:spChg>
        <pc:spChg chg="del mod">
          <ac:chgData name="Jeanine van Barneveld" userId="7c4534f9-ba91-46eb-8a1e-0935766259a1" providerId="ADAL" clId="{3DDE0FA0-EBB8-4EB2-9FEF-707F236FF6DA}" dt="2020-10-05T05:02:35.797" v="257" actId="478"/>
          <ac:spMkLst>
            <pc:docMk/>
            <pc:sldMk cId="2150607207" sldId="699"/>
            <ac:spMk id="7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5T05:07:13.088" v="279" actId="478"/>
          <ac:spMkLst>
            <pc:docMk/>
            <pc:sldMk cId="2150607207" sldId="699"/>
            <ac:spMk id="13" creationId="{ADAA88AC-2795-4649-ABD4-704D5C7F4F8C}"/>
          </ac:spMkLst>
        </pc:spChg>
        <pc:picChg chg="add del mod">
          <ac:chgData name="Jeanine van Barneveld" userId="7c4534f9-ba91-46eb-8a1e-0935766259a1" providerId="ADAL" clId="{3DDE0FA0-EBB8-4EB2-9FEF-707F236FF6DA}" dt="2020-10-05T05:06:29.300" v="267" actId="478"/>
          <ac:picMkLst>
            <pc:docMk/>
            <pc:sldMk cId="2150607207" sldId="699"/>
            <ac:picMk id="5" creationId="{43D74A99-A8F3-4C46-B8DB-4530D4084519}"/>
          </ac:picMkLst>
        </pc:picChg>
        <pc:picChg chg="add mod modCrop">
          <ac:chgData name="Jeanine van Barneveld" userId="7c4534f9-ba91-46eb-8a1e-0935766259a1" providerId="ADAL" clId="{3DDE0FA0-EBB8-4EB2-9FEF-707F236FF6DA}" dt="2020-10-05T05:07:33.127" v="285" actId="1076"/>
          <ac:picMkLst>
            <pc:docMk/>
            <pc:sldMk cId="2150607207" sldId="699"/>
            <ac:picMk id="9" creationId="{E4940613-9145-4209-99FE-E7923262C0D3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5:09:15.758" v="297" actId="1076"/>
        <pc:sldMkLst>
          <pc:docMk/>
          <pc:sldMk cId="2287636139" sldId="700"/>
        </pc:sldMkLst>
        <pc:spChg chg="mod">
          <ac:chgData name="Jeanine van Barneveld" userId="7c4534f9-ba91-46eb-8a1e-0935766259a1" providerId="ADAL" clId="{3DDE0FA0-EBB8-4EB2-9FEF-707F236FF6DA}" dt="2020-10-05T05:09:15.758" v="297" actId="1076"/>
          <ac:spMkLst>
            <pc:docMk/>
            <pc:sldMk cId="2287636139" sldId="700"/>
            <ac:spMk id="3" creationId="{00000000-0000-0000-0000-000000000000}"/>
          </ac:spMkLst>
        </pc:spChg>
        <pc:spChg chg="del">
          <ac:chgData name="Jeanine van Barneveld" userId="7c4534f9-ba91-46eb-8a1e-0935766259a1" providerId="ADAL" clId="{3DDE0FA0-EBB8-4EB2-9FEF-707F236FF6DA}" dt="2020-10-05T05:08:39.135" v="286" actId="478"/>
          <ac:spMkLst>
            <pc:docMk/>
            <pc:sldMk cId="2287636139" sldId="700"/>
            <ac:spMk id="7" creationId="{00000000-0000-0000-0000-000000000000}"/>
          </ac:spMkLst>
        </pc:spChg>
        <pc:picChg chg="add mod">
          <ac:chgData name="Jeanine van Barneveld" userId="7c4534f9-ba91-46eb-8a1e-0935766259a1" providerId="ADAL" clId="{3DDE0FA0-EBB8-4EB2-9FEF-707F236FF6DA}" dt="2020-10-05T05:09:10.577" v="296" actId="1076"/>
          <ac:picMkLst>
            <pc:docMk/>
            <pc:sldMk cId="2287636139" sldId="700"/>
            <ac:picMk id="6146" creationId="{22B0FEDF-F64E-4C6E-B53E-8A3FDF2B5F7F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5:14:38.789" v="330" actId="1076"/>
        <pc:sldMkLst>
          <pc:docMk/>
          <pc:sldMk cId="4017735385" sldId="701"/>
        </pc:sldMkLst>
        <pc:spChg chg="del mod">
          <ac:chgData name="Jeanine van Barneveld" userId="7c4534f9-ba91-46eb-8a1e-0935766259a1" providerId="ADAL" clId="{3DDE0FA0-EBB8-4EB2-9FEF-707F236FF6DA}" dt="2020-10-05T05:11:43.849" v="299" actId="478"/>
          <ac:spMkLst>
            <pc:docMk/>
            <pc:sldMk cId="4017735385" sldId="701"/>
            <ac:spMk id="3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5T05:11:46.759" v="300" actId="478"/>
          <ac:spMkLst>
            <pc:docMk/>
            <pc:sldMk cId="4017735385" sldId="701"/>
            <ac:spMk id="5" creationId="{E8FD8396-1216-453A-81A7-3D010743F47E}"/>
          </ac:spMkLst>
        </pc:spChg>
        <pc:spChg chg="del mod">
          <ac:chgData name="Jeanine van Barneveld" userId="7c4534f9-ba91-46eb-8a1e-0935766259a1" providerId="ADAL" clId="{3DDE0FA0-EBB8-4EB2-9FEF-707F236FF6DA}" dt="2020-10-05T05:11:53.319" v="303" actId="478"/>
          <ac:spMkLst>
            <pc:docMk/>
            <pc:sldMk cId="4017735385" sldId="701"/>
            <ac:spMk id="7" creationId="{00000000-0000-0000-0000-000000000000}"/>
          </ac:spMkLst>
        </pc:spChg>
        <pc:spChg chg="add mod">
          <ac:chgData name="Jeanine van Barneveld" userId="7c4534f9-ba91-46eb-8a1e-0935766259a1" providerId="ADAL" clId="{3DDE0FA0-EBB8-4EB2-9FEF-707F236FF6DA}" dt="2020-10-05T05:14:38.789" v="330" actId="1076"/>
          <ac:spMkLst>
            <pc:docMk/>
            <pc:sldMk cId="4017735385" sldId="701"/>
            <ac:spMk id="8" creationId="{3D2AFF76-B49E-4D49-8089-140CBC40A33C}"/>
          </ac:spMkLst>
        </pc:spChg>
        <pc:picChg chg="add del mod">
          <ac:chgData name="Jeanine van Barneveld" userId="7c4534f9-ba91-46eb-8a1e-0935766259a1" providerId="ADAL" clId="{3DDE0FA0-EBB8-4EB2-9FEF-707F236FF6DA}" dt="2020-10-05T05:13:06.863" v="310" actId="478"/>
          <ac:picMkLst>
            <pc:docMk/>
            <pc:sldMk cId="4017735385" sldId="701"/>
            <ac:picMk id="7170" creationId="{1EABF201-B8CA-456B-8342-6E9AD5DA2625}"/>
          </ac:picMkLst>
        </pc:picChg>
        <pc:picChg chg="add mod">
          <ac:chgData name="Jeanine van Barneveld" userId="7c4534f9-ba91-46eb-8a1e-0935766259a1" providerId="ADAL" clId="{3DDE0FA0-EBB8-4EB2-9FEF-707F236FF6DA}" dt="2020-10-05T05:13:36.772" v="313" actId="1076"/>
          <ac:picMkLst>
            <pc:docMk/>
            <pc:sldMk cId="4017735385" sldId="701"/>
            <ac:picMk id="7172" creationId="{C9B9786A-8FED-4342-9481-0A8E1EC33415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5:18:46.169" v="360" actId="1076"/>
        <pc:sldMkLst>
          <pc:docMk/>
          <pc:sldMk cId="3193684770" sldId="702"/>
        </pc:sldMkLst>
        <pc:spChg chg="mod">
          <ac:chgData name="Jeanine van Barneveld" userId="7c4534f9-ba91-46eb-8a1e-0935766259a1" providerId="ADAL" clId="{3DDE0FA0-EBB8-4EB2-9FEF-707F236FF6DA}" dt="2020-10-05T05:18:46.169" v="360" actId="1076"/>
          <ac:spMkLst>
            <pc:docMk/>
            <pc:sldMk cId="3193684770" sldId="702"/>
            <ac:spMk id="3" creationId="{00000000-0000-0000-0000-000000000000}"/>
          </ac:spMkLst>
        </pc:spChg>
        <pc:spChg chg="del">
          <ac:chgData name="Jeanine van Barneveld" userId="7c4534f9-ba91-46eb-8a1e-0935766259a1" providerId="ADAL" clId="{3DDE0FA0-EBB8-4EB2-9FEF-707F236FF6DA}" dt="2020-10-05T05:15:30.390" v="334" actId="478"/>
          <ac:spMkLst>
            <pc:docMk/>
            <pc:sldMk cId="3193684770" sldId="702"/>
            <ac:spMk id="7" creationId="{00000000-0000-0000-0000-000000000000}"/>
          </ac:spMkLst>
        </pc:spChg>
        <pc:picChg chg="add mod">
          <ac:chgData name="Jeanine van Barneveld" userId="7c4534f9-ba91-46eb-8a1e-0935766259a1" providerId="ADAL" clId="{3DDE0FA0-EBB8-4EB2-9FEF-707F236FF6DA}" dt="2020-10-05T05:16:31.106" v="356" actId="1076"/>
          <ac:picMkLst>
            <pc:docMk/>
            <pc:sldMk cId="3193684770" sldId="702"/>
            <ac:picMk id="5" creationId="{96DE0707-F729-4E94-A014-F59E10293019}"/>
          </ac:picMkLst>
        </pc:picChg>
      </pc:sldChg>
      <pc:sldChg chg="modSp mod">
        <pc:chgData name="Jeanine van Barneveld" userId="7c4534f9-ba91-46eb-8a1e-0935766259a1" providerId="ADAL" clId="{3DDE0FA0-EBB8-4EB2-9FEF-707F236FF6DA}" dt="2020-10-05T05:19:08.454" v="365" actId="1076"/>
        <pc:sldMkLst>
          <pc:docMk/>
          <pc:sldMk cId="297452911" sldId="703"/>
        </pc:sldMkLst>
        <pc:spChg chg="mod">
          <ac:chgData name="Jeanine van Barneveld" userId="7c4534f9-ba91-46eb-8a1e-0935766259a1" providerId="ADAL" clId="{3DDE0FA0-EBB8-4EB2-9FEF-707F236FF6DA}" dt="2020-10-05T05:19:08.454" v="365" actId="1076"/>
          <ac:spMkLst>
            <pc:docMk/>
            <pc:sldMk cId="297452911" sldId="703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3DDE0FA0-EBB8-4EB2-9FEF-707F236FF6DA}" dt="2020-10-05T05:19:28.118" v="369" actId="1076"/>
        <pc:sldMkLst>
          <pc:docMk/>
          <pc:sldMk cId="188854274" sldId="704"/>
        </pc:sldMkLst>
        <pc:spChg chg="mod">
          <ac:chgData name="Jeanine van Barneveld" userId="7c4534f9-ba91-46eb-8a1e-0935766259a1" providerId="ADAL" clId="{3DDE0FA0-EBB8-4EB2-9FEF-707F236FF6DA}" dt="2020-10-05T05:19:17.090" v="367" actId="122"/>
          <ac:spMkLst>
            <pc:docMk/>
            <pc:sldMk cId="188854274" sldId="704"/>
            <ac:spMk id="3" creationId="{00000000-0000-0000-0000-000000000000}"/>
          </ac:spMkLst>
        </pc:spChg>
        <pc:picChg chg="mod">
          <ac:chgData name="Jeanine van Barneveld" userId="7c4534f9-ba91-46eb-8a1e-0935766259a1" providerId="ADAL" clId="{3DDE0FA0-EBB8-4EB2-9FEF-707F236FF6DA}" dt="2020-10-05T05:19:28.118" v="369" actId="1076"/>
          <ac:picMkLst>
            <pc:docMk/>
            <pc:sldMk cId="188854274" sldId="704"/>
            <ac:picMk id="7" creationId="{00000000-0000-0000-0000-000000000000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5:29:55.228" v="375" actId="1076"/>
        <pc:sldMkLst>
          <pc:docMk/>
          <pc:sldMk cId="2776917213" sldId="705"/>
        </pc:sldMkLst>
        <pc:spChg chg="del">
          <ac:chgData name="Jeanine van Barneveld" userId="7c4534f9-ba91-46eb-8a1e-0935766259a1" providerId="ADAL" clId="{3DDE0FA0-EBB8-4EB2-9FEF-707F236FF6DA}" dt="2020-10-05T05:29:37.413" v="370" actId="478"/>
          <ac:spMkLst>
            <pc:docMk/>
            <pc:sldMk cId="2776917213" sldId="705"/>
            <ac:spMk id="8" creationId="{00000000-0000-0000-0000-000000000000}"/>
          </ac:spMkLst>
        </pc:spChg>
        <pc:picChg chg="add mod">
          <ac:chgData name="Jeanine van Barneveld" userId="7c4534f9-ba91-46eb-8a1e-0935766259a1" providerId="ADAL" clId="{3DDE0FA0-EBB8-4EB2-9FEF-707F236FF6DA}" dt="2020-10-05T05:29:55.228" v="375" actId="1076"/>
          <ac:picMkLst>
            <pc:docMk/>
            <pc:sldMk cId="2776917213" sldId="705"/>
            <ac:picMk id="5" creationId="{F76C858E-9C75-4BBE-91B3-0BA14AF6D26E}"/>
          </ac:picMkLst>
        </pc:picChg>
      </pc:sldChg>
      <pc:sldChg chg="addSp modSp mod">
        <pc:chgData name="Jeanine van Barneveld" userId="7c4534f9-ba91-46eb-8a1e-0935766259a1" providerId="ADAL" clId="{3DDE0FA0-EBB8-4EB2-9FEF-707F236FF6DA}" dt="2020-10-05T05:34:04.590" v="382" actId="20577"/>
        <pc:sldMkLst>
          <pc:docMk/>
          <pc:sldMk cId="146221352" sldId="706"/>
        </pc:sldMkLst>
        <pc:spChg chg="add mod">
          <ac:chgData name="Jeanine van Barneveld" userId="7c4534f9-ba91-46eb-8a1e-0935766259a1" providerId="ADAL" clId="{3DDE0FA0-EBB8-4EB2-9FEF-707F236FF6DA}" dt="2020-10-05T05:34:04.590" v="382" actId="20577"/>
          <ac:spMkLst>
            <pc:docMk/>
            <pc:sldMk cId="146221352" sldId="706"/>
            <ac:spMk id="4" creationId="{631B9935-0F84-40E7-B3EA-BB1E19401688}"/>
          </ac:spMkLst>
        </pc:spChg>
        <pc:spChg chg="mod">
          <ac:chgData name="Jeanine van Barneveld" userId="7c4534f9-ba91-46eb-8a1e-0935766259a1" providerId="ADAL" clId="{3DDE0FA0-EBB8-4EB2-9FEF-707F236FF6DA}" dt="2020-10-05T05:33:55.902" v="377" actId="1076"/>
          <ac:spMkLst>
            <pc:docMk/>
            <pc:sldMk cId="146221352" sldId="706"/>
            <ac:spMk id="8" creationId="{00000000-0000-0000-0000-000000000000}"/>
          </ac:spMkLst>
        </pc:spChg>
      </pc:sldChg>
      <pc:sldChg chg="addSp delSp modSp mod addCm delCm">
        <pc:chgData name="Jeanine van Barneveld" userId="7c4534f9-ba91-46eb-8a1e-0935766259a1" providerId="ADAL" clId="{3DDE0FA0-EBB8-4EB2-9FEF-707F236FF6DA}" dt="2020-10-05T05:38:42.652" v="458" actId="20577"/>
        <pc:sldMkLst>
          <pc:docMk/>
          <pc:sldMk cId="833122312" sldId="708"/>
        </pc:sldMkLst>
        <pc:spChg chg="mod">
          <ac:chgData name="Jeanine van Barneveld" userId="7c4534f9-ba91-46eb-8a1e-0935766259a1" providerId="ADAL" clId="{3DDE0FA0-EBB8-4EB2-9FEF-707F236FF6DA}" dt="2020-10-05T05:36:14.425" v="418" actId="1076"/>
          <ac:spMkLst>
            <pc:docMk/>
            <pc:sldMk cId="833122312" sldId="708"/>
            <ac:spMk id="2" creationId="{00000000-0000-0000-0000-000000000000}"/>
          </ac:spMkLst>
        </pc:spChg>
        <pc:spChg chg="mod">
          <ac:chgData name="Jeanine van Barneveld" userId="7c4534f9-ba91-46eb-8a1e-0935766259a1" providerId="ADAL" clId="{3DDE0FA0-EBB8-4EB2-9FEF-707F236FF6DA}" dt="2020-10-05T05:38:00.635" v="451" actId="20577"/>
          <ac:spMkLst>
            <pc:docMk/>
            <pc:sldMk cId="833122312" sldId="708"/>
            <ac:spMk id="3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5T05:37:21.607" v="434"/>
          <ac:spMkLst>
            <pc:docMk/>
            <pc:sldMk cId="833122312" sldId="708"/>
            <ac:spMk id="4" creationId="{28F26DCF-20A6-4BB7-8075-F15C2D406B34}"/>
          </ac:spMkLst>
        </pc:spChg>
        <pc:spChg chg="add mod">
          <ac:chgData name="Jeanine van Barneveld" userId="7c4534f9-ba91-46eb-8a1e-0935766259a1" providerId="ADAL" clId="{3DDE0FA0-EBB8-4EB2-9FEF-707F236FF6DA}" dt="2020-10-05T05:38:42.652" v="458" actId="20577"/>
          <ac:spMkLst>
            <pc:docMk/>
            <pc:sldMk cId="833122312" sldId="708"/>
            <ac:spMk id="5" creationId="{1EA443AE-95BA-4A65-875F-4D14F6AFEF83}"/>
          </ac:spMkLst>
        </pc:spChg>
      </pc:sldChg>
      <pc:sldChg chg="modSp mod">
        <pc:chgData name="Jeanine van Barneveld" userId="7c4534f9-ba91-46eb-8a1e-0935766259a1" providerId="ADAL" clId="{3DDE0FA0-EBB8-4EB2-9FEF-707F236FF6DA}" dt="2020-10-05T04:17:10.553" v="7" actId="20577"/>
        <pc:sldMkLst>
          <pc:docMk/>
          <pc:sldMk cId="3243620741" sldId="709"/>
        </pc:sldMkLst>
        <pc:spChg chg="mod">
          <ac:chgData name="Jeanine van Barneveld" userId="7c4534f9-ba91-46eb-8a1e-0935766259a1" providerId="ADAL" clId="{3DDE0FA0-EBB8-4EB2-9FEF-707F236FF6DA}" dt="2020-10-05T04:17:10.553" v="7" actId="20577"/>
          <ac:spMkLst>
            <pc:docMk/>
            <pc:sldMk cId="3243620741" sldId="709"/>
            <ac:spMk id="3" creationId="{00000000-0000-0000-0000-000000000000}"/>
          </ac:spMkLst>
        </pc:spChg>
      </pc:sldChg>
      <pc:sldChg chg="modSp mod">
        <pc:chgData name="Jeanine van Barneveld" userId="7c4534f9-ba91-46eb-8a1e-0935766259a1" providerId="ADAL" clId="{3DDE0FA0-EBB8-4EB2-9FEF-707F236FF6DA}" dt="2020-10-05T04:49:06.870" v="241" actId="1076"/>
        <pc:sldMkLst>
          <pc:docMk/>
          <pc:sldMk cId="1224371556" sldId="710"/>
        </pc:sldMkLst>
        <pc:spChg chg="mod">
          <ac:chgData name="Jeanine van Barneveld" userId="7c4534f9-ba91-46eb-8a1e-0935766259a1" providerId="ADAL" clId="{3DDE0FA0-EBB8-4EB2-9FEF-707F236FF6DA}" dt="2020-10-05T04:49:03.052" v="240" actId="1076"/>
          <ac:spMkLst>
            <pc:docMk/>
            <pc:sldMk cId="1224371556" sldId="710"/>
            <ac:spMk id="2" creationId="{00000000-0000-0000-0000-000000000000}"/>
          </ac:spMkLst>
        </pc:spChg>
        <pc:picChg chg="mod">
          <ac:chgData name="Jeanine van Barneveld" userId="7c4534f9-ba91-46eb-8a1e-0935766259a1" providerId="ADAL" clId="{3DDE0FA0-EBB8-4EB2-9FEF-707F236FF6DA}" dt="2020-10-05T04:49:06.870" v="241" actId="1076"/>
          <ac:picMkLst>
            <pc:docMk/>
            <pc:sldMk cId="1224371556" sldId="710"/>
            <ac:picMk id="8" creationId="{A6E8CE7C-8FEB-4A61-B0AF-136C9DD315DF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4:34:10.904" v="191" actId="1076"/>
        <pc:sldMkLst>
          <pc:docMk/>
          <pc:sldMk cId="2817861151" sldId="713"/>
        </pc:sldMkLst>
        <pc:spChg chg="add mod">
          <ac:chgData name="Jeanine van Barneveld" userId="7c4534f9-ba91-46eb-8a1e-0935766259a1" providerId="ADAL" clId="{3DDE0FA0-EBB8-4EB2-9FEF-707F236FF6DA}" dt="2020-10-05T04:34:10.904" v="191" actId="1076"/>
          <ac:spMkLst>
            <pc:docMk/>
            <pc:sldMk cId="2817861151" sldId="713"/>
            <ac:spMk id="2" creationId="{DFB5959B-E513-4687-BF88-4982FE9B5DF0}"/>
          </ac:spMkLst>
        </pc:spChg>
        <pc:spChg chg="del mod">
          <ac:chgData name="Jeanine van Barneveld" userId="7c4534f9-ba91-46eb-8a1e-0935766259a1" providerId="ADAL" clId="{3DDE0FA0-EBB8-4EB2-9FEF-707F236FF6DA}" dt="2020-10-05T04:33:11.828" v="161" actId="478"/>
          <ac:spMkLst>
            <pc:docMk/>
            <pc:sldMk cId="2817861151" sldId="713"/>
            <ac:spMk id="3" creationId="{00000000-0000-0000-0000-000000000000}"/>
          </ac:spMkLst>
        </pc:spChg>
        <pc:picChg chg="add del mod">
          <ac:chgData name="Jeanine van Barneveld" userId="7c4534f9-ba91-46eb-8a1e-0935766259a1" providerId="ADAL" clId="{3DDE0FA0-EBB8-4EB2-9FEF-707F236FF6DA}" dt="2020-10-05T04:33:33.943" v="167" actId="478"/>
          <ac:picMkLst>
            <pc:docMk/>
            <pc:sldMk cId="2817861151" sldId="713"/>
            <ac:picMk id="3074" creationId="{AD1F01B4-FC20-4D72-B5B8-C8B87C974A38}"/>
          </ac:picMkLst>
        </pc:picChg>
        <pc:picChg chg="add mod">
          <ac:chgData name="Jeanine van Barneveld" userId="7c4534f9-ba91-46eb-8a1e-0935766259a1" providerId="ADAL" clId="{3DDE0FA0-EBB8-4EB2-9FEF-707F236FF6DA}" dt="2020-10-05T04:33:48.720" v="172" actId="1076"/>
          <ac:picMkLst>
            <pc:docMk/>
            <pc:sldMk cId="2817861151" sldId="713"/>
            <ac:picMk id="3076" creationId="{647FA752-5D5B-4547-B57F-2174F4AE6B74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5T04:35:23.560" v="210" actId="1076"/>
        <pc:sldMkLst>
          <pc:docMk/>
          <pc:sldMk cId="2503117726" sldId="714"/>
        </pc:sldMkLst>
        <pc:spChg chg="del mod">
          <ac:chgData name="Jeanine van Barneveld" userId="7c4534f9-ba91-46eb-8a1e-0935766259a1" providerId="ADAL" clId="{3DDE0FA0-EBB8-4EB2-9FEF-707F236FF6DA}" dt="2020-10-05T04:34:45.901" v="193" actId="478"/>
          <ac:spMkLst>
            <pc:docMk/>
            <pc:sldMk cId="2503117726" sldId="714"/>
            <ac:spMk id="3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5T04:34:49.487" v="194" actId="478"/>
          <ac:spMkLst>
            <pc:docMk/>
            <pc:sldMk cId="2503117726" sldId="714"/>
            <ac:spMk id="4" creationId="{D6A56E8F-D3F0-4267-ADB3-AAB9E9ACD95D}"/>
          </ac:spMkLst>
        </pc:spChg>
        <pc:spChg chg="add mod">
          <ac:chgData name="Jeanine van Barneveld" userId="7c4534f9-ba91-46eb-8a1e-0935766259a1" providerId="ADAL" clId="{3DDE0FA0-EBB8-4EB2-9FEF-707F236FF6DA}" dt="2020-10-05T04:35:23.560" v="210" actId="1076"/>
          <ac:spMkLst>
            <pc:docMk/>
            <pc:sldMk cId="2503117726" sldId="714"/>
            <ac:spMk id="5" creationId="{5CA04B5F-C7F1-4DC8-B837-8DE80472D379}"/>
          </ac:spMkLst>
        </pc:spChg>
        <pc:picChg chg="add mod">
          <ac:chgData name="Jeanine van Barneveld" userId="7c4534f9-ba91-46eb-8a1e-0935766259a1" providerId="ADAL" clId="{3DDE0FA0-EBB8-4EB2-9FEF-707F236FF6DA}" dt="2020-10-05T04:35:02.330" v="199" actId="1076"/>
          <ac:picMkLst>
            <pc:docMk/>
            <pc:sldMk cId="2503117726" sldId="714"/>
            <ac:picMk id="4098" creationId="{B14D1AA7-A3A4-4BB0-AE9B-033F5BC21DE1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7T09:48:30.732" v="514" actId="1076"/>
        <pc:sldMkLst>
          <pc:docMk/>
          <pc:sldMk cId="2117186709" sldId="715"/>
        </pc:sldMkLst>
        <pc:spChg chg="del">
          <ac:chgData name="Jeanine van Barneveld" userId="7c4534f9-ba91-46eb-8a1e-0935766259a1" providerId="ADAL" clId="{3DDE0FA0-EBB8-4EB2-9FEF-707F236FF6DA}" dt="2020-10-07T09:47:15.983" v="482" actId="478"/>
          <ac:spMkLst>
            <pc:docMk/>
            <pc:sldMk cId="2117186709" sldId="715"/>
            <ac:spMk id="5" creationId="{5CA04B5F-C7F1-4DC8-B837-8DE80472D379}"/>
          </ac:spMkLst>
        </pc:spChg>
        <pc:spChg chg="add mod">
          <ac:chgData name="Jeanine van Barneveld" userId="7c4534f9-ba91-46eb-8a1e-0935766259a1" providerId="ADAL" clId="{3DDE0FA0-EBB8-4EB2-9FEF-707F236FF6DA}" dt="2020-10-07T09:48:26.049" v="513" actId="1076"/>
          <ac:spMkLst>
            <pc:docMk/>
            <pc:sldMk cId="2117186709" sldId="715"/>
            <ac:spMk id="8" creationId="{EDE9D11E-6023-4966-A9B5-4B7B30417BB2}"/>
          </ac:spMkLst>
        </pc:spChg>
        <pc:picChg chg="add mod">
          <ac:chgData name="Jeanine van Barneveld" userId="7c4534f9-ba91-46eb-8a1e-0935766259a1" providerId="ADAL" clId="{3DDE0FA0-EBB8-4EB2-9FEF-707F236FF6DA}" dt="2020-10-07T09:48:30.732" v="514" actId="1076"/>
          <ac:picMkLst>
            <pc:docMk/>
            <pc:sldMk cId="2117186709" sldId="715"/>
            <ac:picMk id="1026" creationId="{7E73F6DC-0CBA-4B73-AD37-40927A6706B0}"/>
          </ac:picMkLst>
        </pc:picChg>
      </pc:sldChg>
      <pc:sldChg chg="addSp delSp modSp mod">
        <pc:chgData name="Jeanine van Barneveld" userId="7c4534f9-ba91-46eb-8a1e-0935766259a1" providerId="ADAL" clId="{3DDE0FA0-EBB8-4EB2-9FEF-707F236FF6DA}" dt="2020-10-07T09:53:25.240" v="938" actId="478"/>
        <pc:sldMkLst>
          <pc:docMk/>
          <pc:sldMk cId="2278320434" sldId="716"/>
        </pc:sldMkLst>
        <pc:spChg chg="del">
          <ac:chgData name="Jeanine van Barneveld" userId="7c4534f9-ba91-46eb-8a1e-0935766259a1" providerId="ADAL" clId="{3DDE0FA0-EBB8-4EB2-9FEF-707F236FF6DA}" dt="2020-10-07T09:53:01.956" v="932" actId="478"/>
          <ac:spMkLst>
            <pc:docMk/>
            <pc:sldMk cId="2278320434" sldId="716"/>
            <ac:spMk id="2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7T09:53:22.200" v="937" actId="478"/>
          <ac:spMkLst>
            <pc:docMk/>
            <pc:sldMk cId="2278320434" sldId="716"/>
            <ac:spMk id="4" creationId="{A597FF59-AF1D-47C7-A132-A3EFA6648AF7}"/>
          </ac:spMkLst>
        </pc:spChg>
        <pc:spChg chg="add mod">
          <ac:chgData name="Jeanine van Barneveld" userId="7c4534f9-ba91-46eb-8a1e-0935766259a1" providerId="ADAL" clId="{3DDE0FA0-EBB8-4EB2-9FEF-707F236FF6DA}" dt="2020-10-07T09:53:19.367" v="936" actId="1076"/>
          <ac:spMkLst>
            <pc:docMk/>
            <pc:sldMk cId="2278320434" sldId="716"/>
            <ac:spMk id="10" creationId="{864692CB-061F-4942-B4F7-3AA6981C62B4}"/>
          </ac:spMkLst>
        </pc:spChg>
        <pc:grpChg chg="del">
          <ac:chgData name="Jeanine van Barneveld" userId="7c4534f9-ba91-46eb-8a1e-0935766259a1" providerId="ADAL" clId="{3DDE0FA0-EBB8-4EB2-9FEF-707F236FF6DA}" dt="2020-10-07T09:53:25.240" v="938" actId="478"/>
          <ac:grpSpMkLst>
            <pc:docMk/>
            <pc:sldMk cId="2278320434" sldId="716"/>
            <ac:grpSpMk id="12" creationId="{00000000-0000-0000-0000-000000000000}"/>
          </ac:grpSpMkLst>
        </pc:grpChg>
      </pc:sldChg>
      <pc:sldChg chg="addSp delSp modSp mod">
        <pc:chgData name="Jeanine van Barneveld" userId="7c4534f9-ba91-46eb-8a1e-0935766259a1" providerId="ADAL" clId="{3DDE0FA0-EBB8-4EB2-9FEF-707F236FF6DA}" dt="2020-10-07T09:55:19.455" v="1045" actId="1076"/>
        <pc:sldMkLst>
          <pc:docMk/>
          <pc:sldMk cId="2544917686" sldId="717"/>
        </pc:sldMkLst>
        <pc:spChg chg="del mod">
          <ac:chgData name="Jeanine van Barneveld" userId="7c4534f9-ba91-46eb-8a1e-0935766259a1" providerId="ADAL" clId="{3DDE0FA0-EBB8-4EB2-9FEF-707F236FF6DA}" dt="2020-10-07T09:55:01.771" v="1041" actId="478"/>
          <ac:spMkLst>
            <pc:docMk/>
            <pc:sldMk cId="2544917686" sldId="717"/>
            <ac:spMk id="2" creationId="{00000000-0000-0000-0000-000000000000}"/>
          </ac:spMkLst>
        </pc:spChg>
        <pc:spChg chg="add del mod">
          <ac:chgData name="Jeanine van Barneveld" userId="7c4534f9-ba91-46eb-8a1e-0935766259a1" providerId="ADAL" clId="{3DDE0FA0-EBB8-4EB2-9FEF-707F236FF6DA}" dt="2020-10-07T09:55:11.028" v="1044" actId="478"/>
          <ac:spMkLst>
            <pc:docMk/>
            <pc:sldMk cId="2544917686" sldId="717"/>
            <ac:spMk id="4" creationId="{557F7FEE-2A11-4D1C-BE28-0F6030577FE7}"/>
          </ac:spMkLst>
        </pc:spChg>
        <pc:spChg chg="add mod">
          <ac:chgData name="Jeanine van Barneveld" userId="7c4534f9-ba91-46eb-8a1e-0935766259a1" providerId="ADAL" clId="{3DDE0FA0-EBB8-4EB2-9FEF-707F236FF6DA}" dt="2020-10-07T09:55:19.455" v="1045" actId="1076"/>
          <ac:spMkLst>
            <pc:docMk/>
            <pc:sldMk cId="2544917686" sldId="717"/>
            <ac:spMk id="10" creationId="{0E9AB5AC-5CD5-4A68-A3A2-862510121E03}"/>
          </ac:spMkLst>
        </pc:spChg>
        <pc:grpChg chg="del">
          <ac:chgData name="Jeanine van Barneveld" userId="7c4534f9-ba91-46eb-8a1e-0935766259a1" providerId="ADAL" clId="{3DDE0FA0-EBB8-4EB2-9FEF-707F236FF6DA}" dt="2020-10-07T09:55:08.923" v="1043" actId="478"/>
          <ac:grpSpMkLst>
            <pc:docMk/>
            <pc:sldMk cId="2544917686" sldId="717"/>
            <ac:grpSpMk id="12" creationId="{00000000-0000-0000-0000-000000000000}"/>
          </ac:grpSpMkLst>
        </pc:grpChg>
      </pc:sldChg>
    </pc:docChg>
  </pc:docChgLst>
  <pc:docChgLst>
    <pc:chgData name="Jeanine" userId="7c4534f9-ba91-46eb-8a1e-0935766259a1" providerId="ADAL" clId="{FBB3B8FE-2E0A-4319-8001-90CFBF41EEA4}"/>
    <pc:docChg chg="modSld">
      <pc:chgData name="Jeanine" userId="7c4534f9-ba91-46eb-8a1e-0935766259a1" providerId="ADAL" clId="{FBB3B8FE-2E0A-4319-8001-90CFBF41EEA4}" dt="2020-11-23T06:43:28.041" v="13" actId="20577"/>
      <pc:docMkLst>
        <pc:docMk/>
      </pc:docMkLst>
      <pc:sldChg chg="modSp mod">
        <pc:chgData name="Jeanine" userId="7c4534f9-ba91-46eb-8a1e-0935766259a1" providerId="ADAL" clId="{FBB3B8FE-2E0A-4319-8001-90CFBF41EEA4}" dt="2020-11-23T06:42:56.327" v="5" actId="20577"/>
        <pc:sldMkLst>
          <pc:docMk/>
          <pc:sldMk cId="57430780" sldId="564"/>
        </pc:sldMkLst>
        <pc:spChg chg="mod">
          <ac:chgData name="Jeanine" userId="7c4534f9-ba91-46eb-8a1e-0935766259a1" providerId="ADAL" clId="{FBB3B8FE-2E0A-4319-8001-90CFBF41EEA4}" dt="2020-11-23T06:42:56.327" v="5" actId="20577"/>
          <ac:spMkLst>
            <pc:docMk/>
            <pc:sldMk cId="57430780" sldId="564"/>
            <ac:spMk id="3" creationId="{00000000-0000-0000-0000-000000000000}"/>
          </ac:spMkLst>
        </pc:spChg>
      </pc:sldChg>
      <pc:sldChg chg="modSp mod">
        <pc:chgData name="Jeanine" userId="7c4534f9-ba91-46eb-8a1e-0935766259a1" providerId="ADAL" clId="{FBB3B8FE-2E0A-4319-8001-90CFBF41EEA4}" dt="2020-11-23T06:43:28.041" v="13" actId="20577"/>
        <pc:sldMkLst>
          <pc:docMk/>
          <pc:sldMk cId="1829454565" sldId="755"/>
        </pc:sldMkLst>
        <pc:spChg chg="mod">
          <ac:chgData name="Jeanine" userId="7c4534f9-ba91-46eb-8a1e-0935766259a1" providerId="ADAL" clId="{FBB3B8FE-2E0A-4319-8001-90CFBF41EEA4}" dt="2020-11-23T06:43:28.041" v="13" actId="20577"/>
          <ac:spMkLst>
            <pc:docMk/>
            <pc:sldMk cId="1829454565" sldId="755"/>
            <ac:spMk id="10" creationId="{A8C72179-C3FC-4345-A9F5-2E55C70756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1B384A21-4608-0B4B-B7CE-CF437EBE6C18}" type="datetimeFigureOut">
              <a:rPr lang="nl-NL" smtClean="0"/>
              <a:pPr/>
              <a:t>26-11-2020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1094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1094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2B338C53-6B9F-B34C-A3B6-67671942C59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835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675A2F50-A44A-8249-88BD-5D4B553B7979}" type="datetimeFigureOut">
              <a:rPr lang="nl-NL" smtClean="0"/>
              <a:pPr/>
              <a:t>26-11-2020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1094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1094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39E3195F-337A-2846-A27C-4BA894841F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719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61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14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490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713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825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119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7411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50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498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2086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87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409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</a:t>
            </a:r>
            <a:r>
              <a:rPr lang="nl-NL" baseline="0" dirty="0"/>
              <a:t> door Ties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254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39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27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2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21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50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22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195F-337A-2846-A27C-4BA894841FB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22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956000" y="6408000"/>
            <a:ext cx="540000" cy="21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CAB34ED-9EC7-D442-84CC-93B0C8DE86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169999" y="0"/>
            <a:ext cx="7974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0" y="2052000"/>
            <a:ext cx="5400000" cy="2520000"/>
          </a:xfrm>
        </p:spPr>
        <p:txBody>
          <a:bodyPr wrap="square"/>
          <a:lstStyle>
            <a:lvl1pPr>
              <a:lnSpc>
                <a:spcPts val="4200"/>
              </a:lnSpc>
              <a:defRPr sz="4500" b="0">
                <a:solidFill>
                  <a:schemeClr val="bg1"/>
                </a:solidFill>
                <a:latin typeface="PF DinText Pro Light 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296000" y="6408000"/>
            <a:ext cx="1188000" cy="216000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22 maart 2019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556000" y="6408000"/>
            <a:ext cx="5328000" cy="216000"/>
          </a:xfrm>
        </p:spPr>
        <p:txBody>
          <a:bodyPr/>
          <a:lstStyle>
            <a:lvl1pPr>
              <a:buClr>
                <a:srgbClr val="5EC5ED"/>
              </a:buCl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/>
              <a:t> Ledenvergadering</a:t>
            </a:r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-1" y="306000"/>
            <a:ext cx="2700000" cy="10800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15" descr="Lijnen.jpg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0216" y="666"/>
            <a:ext cx="797356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504000"/>
            <a:ext cx="7200000" cy="360000"/>
          </a:xfrm>
        </p:spPr>
        <p:txBody>
          <a:bodyPr lIns="0" tIns="0" rIns="0" bIns="0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296000" y="1152000"/>
            <a:ext cx="7200000" cy="450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576000" indent="-288000">
              <a:buFont typeface="Arial" pitchFamily="34" charset="0"/>
              <a:buChar char="•"/>
              <a:defRPr sz="1800"/>
            </a:lvl4pPr>
            <a:lvl5pPr marL="864000" indent="-288000">
              <a:defRPr sz="18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22 maart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Ledenvergadering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Logo.png"/>
          <p:cNvPicPr>
            <a:picLocks noChangeAspect="1"/>
          </p:cNvPicPr>
          <p:nvPr userDrawn="1"/>
        </p:nvPicPr>
        <p:blipFill>
          <a:blip r:embed="rId3"/>
          <a:srcRect r="54389"/>
          <a:stretch>
            <a:fillRect/>
          </a:stretch>
        </p:blipFill>
        <p:spPr>
          <a:xfrm>
            <a:off x="152400" y="5947200"/>
            <a:ext cx="800991" cy="701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152000"/>
            <a:ext cx="720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96000" y="6408000"/>
            <a:ext cx="1188000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200">
                <a:solidFill>
                  <a:srgbClr val="5EC5ED"/>
                </a:solidFill>
                <a:latin typeface="PF DinText Pro" pitchFamily="50" charset="0"/>
              </a:defRPr>
            </a:lvl1pPr>
          </a:lstStyle>
          <a:p>
            <a:pPr algn="r"/>
            <a:r>
              <a:rPr lang="nl-NL"/>
              <a:t>22 maart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56000" y="6408000"/>
            <a:ext cx="5328000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108000" indent="-108000" algn="l">
              <a:buFont typeface="Arial" pitchFamily="34" charset="0"/>
              <a:buChar char="•"/>
              <a:defRPr sz="1200">
                <a:solidFill>
                  <a:srgbClr val="5EC5ED"/>
                </a:solidFill>
                <a:latin typeface="PF DinText Pro" pitchFamily="50" charset="0"/>
              </a:defRPr>
            </a:lvl1pPr>
          </a:lstStyle>
          <a:p>
            <a:r>
              <a:rPr lang="nl-NL"/>
              <a:t> Ledenvergadering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56000" y="6408000"/>
            <a:ext cx="540000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5EC5ED"/>
                </a:solidFill>
                <a:latin typeface="PF DinText Pro" pitchFamily="50" charset="0"/>
              </a:defRPr>
            </a:lvl1pPr>
          </a:lstStyle>
          <a:p>
            <a:fld id="{CCAB34ED-9EC7-D442-84CC-93B0C8DE86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5EC5ED"/>
          </a:solidFill>
          <a:latin typeface="PF DinText Pro" pitchFamily="50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600"/>
        </a:lnSpc>
        <a:spcBef>
          <a:spcPts val="0"/>
        </a:spcBef>
        <a:buFont typeface="Arial"/>
        <a:buNone/>
        <a:defRPr sz="1800" b="1" kern="1200">
          <a:solidFill>
            <a:srgbClr val="7AB51D"/>
          </a:solidFill>
          <a:latin typeface="PF DinText Pro" pitchFamily="50" charset="0"/>
          <a:ea typeface="+mn-ea"/>
          <a:cs typeface="+mn-cs"/>
        </a:defRPr>
      </a:lvl1pPr>
      <a:lvl2pPr marL="0" indent="0" algn="l" defTabSz="457200" rtl="0" eaLnBrk="1" latinLnBrk="0" hangingPunct="1">
        <a:lnSpc>
          <a:spcPts val="2600"/>
        </a:lnSpc>
        <a:spcBef>
          <a:spcPts val="0"/>
        </a:spcBef>
        <a:buFontTx/>
        <a:buNone/>
        <a:defRPr sz="1800" kern="1200">
          <a:solidFill>
            <a:srgbClr val="595959"/>
          </a:solidFill>
          <a:latin typeface="PF DinText Pro" pitchFamily="50" charset="0"/>
          <a:ea typeface="+mn-ea"/>
          <a:cs typeface="+mn-cs"/>
        </a:defRPr>
      </a:lvl2pPr>
      <a:lvl3pPr marL="288000" indent="-288000" algn="l" defTabSz="457200" rtl="0" eaLnBrk="1" latinLnBrk="0" hangingPunct="1">
        <a:lnSpc>
          <a:spcPts val="2600"/>
        </a:lnSpc>
        <a:spcBef>
          <a:spcPts val="0"/>
        </a:spcBef>
        <a:buClr>
          <a:srgbClr val="7AB51D"/>
        </a:buClr>
        <a:buSzPct val="80000"/>
        <a:buFont typeface="Wingdings" pitchFamily="2" charset="2"/>
        <a:buChar char="n"/>
        <a:defRPr sz="1800" kern="1200">
          <a:solidFill>
            <a:srgbClr val="595959"/>
          </a:solidFill>
          <a:latin typeface="PF DinText Pro" pitchFamily="50" charset="0"/>
          <a:ea typeface="+mn-ea"/>
          <a:cs typeface="+mn-cs"/>
        </a:defRPr>
      </a:lvl3pPr>
      <a:lvl4pPr marL="288000" indent="-288000" algn="l" defTabSz="457200" rtl="0" eaLnBrk="1" latinLnBrk="0" hangingPunct="1">
        <a:lnSpc>
          <a:spcPts val="2600"/>
        </a:lnSpc>
        <a:spcBef>
          <a:spcPts val="0"/>
        </a:spcBef>
        <a:buClr>
          <a:srgbClr val="7AB51D"/>
        </a:buClr>
        <a:buFont typeface="Wingdings" pitchFamily="2" charset="2"/>
        <a:buChar char="§"/>
        <a:defRPr sz="2400" kern="1200">
          <a:solidFill>
            <a:srgbClr val="5F4C3F"/>
          </a:solidFill>
          <a:latin typeface="+mn-lt"/>
          <a:ea typeface="+mn-ea"/>
          <a:cs typeface="+mn-cs"/>
        </a:defRPr>
      </a:lvl4pPr>
      <a:lvl5pPr marL="576000" indent="-288000" algn="l" defTabSz="457200" rtl="0" eaLnBrk="1" latinLnBrk="0" hangingPunct="1">
        <a:lnSpc>
          <a:spcPts val="2600"/>
        </a:lnSpc>
        <a:spcBef>
          <a:spcPts val="0"/>
        </a:spcBef>
        <a:buClr>
          <a:srgbClr val="7AB51D"/>
        </a:buClr>
        <a:buFont typeface="Arial" pitchFamily="34" charset="0"/>
        <a:buChar char="•"/>
        <a:defRPr sz="1800" kern="1200">
          <a:solidFill>
            <a:srgbClr val="595959"/>
          </a:solidFill>
          <a:latin typeface="PF DinText Pro" pitchFamily="50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15" descr="shutterstock_1560172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lum bright="10000"/>
            <a:alphaModFix/>
          </a:blip>
          <a:srcRect l="11183" r="11183"/>
          <a:stretch>
            <a:fillRect/>
          </a:stretch>
        </p:blipFill>
        <p:spPr>
          <a:solidFill>
            <a:schemeClr val="bg1">
              <a:lumMod val="75000"/>
              <a:alpha val="88000"/>
            </a:schemeClr>
          </a:solidFill>
        </p:spPr>
      </p:pic>
      <p:sp>
        <p:nvSpPr>
          <p:cNvPr id="33" name="Tijdelijke aanduiding voor dianumm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n-lt"/>
              </a:rPr>
              <a:pPr/>
              <a:t>1</a:t>
            </a:fld>
            <a:endParaRPr lang="nl-NL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00617" y="2229374"/>
            <a:ext cx="7806782" cy="2399251"/>
          </a:xfrm>
          <a:noFill/>
        </p:spPr>
        <p:txBody>
          <a:bodyPr/>
          <a:lstStyle/>
          <a:p>
            <a:r>
              <a:rPr lang="nl-NL" sz="8500" b="1" dirty="0">
                <a:latin typeface="+mn-lt"/>
              </a:rPr>
              <a:t>WELKOM</a:t>
            </a:r>
            <a:r>
              <a:rPr lang="nl-NL" dirty="0">
                <a:latin typeface="+mn-lt"/>
              </a:rPr>
              <a:t> </a:t>
            </a:r>
            <a:r>
              <a:rPr lang="nl-NL" sz="3500" dirty="0">
                <a:latin typeface="+mn-lt"/>
              </a:rPr>
              <a:t>bij de</a:t>
            </a:r>
            <a:br>
              <a:rPr lang="nl-NL" sz="3500" dirty="0">
                <a:latin typeface="+mn-lt"/>
              </a:rPr>
            </a:b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			</a:t>
            </a:r>
            <a:r>
              <a:rPr lang="nl-NL" sz="6500" b="1" dirty="0">
                <a:latin typeface="+mn-lt"/>
              </a:rPr>
              <a:t>				 Ledenvergadering</a:t>
            </a:r>
          </a:p>
        </p:txBody>
      </p:sp>
      <p:pic>
        <p:nvPicPr>
          <p:cNvPr id="15" name="Tijdelijke aanduiding voor afbeelding 14" descr="Logo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7" r="27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145521"/>
            <a:ext cx="7200000" cy="5082543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pPr lvl="2"/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10</a:t>
            </a:fld>
            <a:endParaRPr lang="nl-NL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BDF992B-D702-432F-B983-ED9227C7CA5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(2)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B1B6D5B-50BE-4EF1-9E9A-00B7B0E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2904" y="6408000"/>
            <a:ext cx="2159744" cy="216000"/>
          </a:xfrm>
        </p:spPr>
        <p:txBody>
          <a:bodyPr/>
          <a:lstStyle/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10" name="Tijdelijke aanduiding voor inhoud 6"/>
          <p:cNvSpPr txBox="1">
            <a:spLocks/>
          </p:cNvSpPr>
          <p:nvPr/>
        </p:nvSpPr>
        <p:spPr>
          <a:xfrm>
            <a:off x="1319704" y="1572522"/>
            <a:ext cx="720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Calibri"/>
              </a:rPr>
              <a:t>Terugblik 2020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Vanuit Masterplan circulariteit naar actieplan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Inspiratiesessie kunstgras (27 januari 2020)</a:t>
            </a:r>
          </a:p>
          <a:p>
            <a:pPr marL="502313" lvl="2" indent="-214313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prstClr val="black"/>
                </a:solidFill>
                <a:latin typeface="Calibri"/>
              </a:rPr>
              <a:t>Recycling kunstgras</a:t>
            </a:r>
          </a:p>
          <a:p>
            <a:pPr marL="502313" lvl="2" indent="-214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Calibri"/>
              </a:rPr>
              <a:t>Ketensamenwerking (BRL)</a:t>
            </a:r>
          </a:p>
          <a:p>
            <a:pPr marL="502313" lvl="2" indent="-214313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prstClr val="black"/>
                </a:solidFill>
                <a:latin typeface="Calibri"/>
              </a:rPr>
              <a:t>EMVI</a:t>
            </a:r>
          </a:p>
          <a:p>
            <a:pPr marL="502313" lvl="2" indent="-214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Calibri"/>
              </a:rPr>
              <a:t>Normeringen</a:t>
            </a:r>
            <a:endParaRPr lang="nl-NL" sz="1600" b="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CE-Delft rapport</a:t>
            </a:r>
          </a:p>
          <a:p>
            <a:endParaRPr lang="nl-NL" sz="2000" dirty="0">
              <a:latin typeface="Calibri"/>
            </a:endParaRPr>
          </a:p>
          <a:p>
            <a:r>
              <a:rPr lang="nl-NL" dirty="0">
                <a:latin typeface="Calibri"/>
              </a:rPr>
              <a:t>Vooruitblik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Review rapport “Hoe ruim ik een kunstgrasveld op”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Visie CE Delft rapport en advies kamer inzake duurzame sportvelden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Aanpassing norm invulzand </a:t>
            </a:r>
            <a:r>
              <a:rPr lang="nl-NL" b="0" dirty="0" err="1">
                <a:solidFill>
                  <a:prstClr val="black"/>
                </a:solidFill>
                <a:latin typeface="Calibri"/>
              </a:rPr>
              <a:t>ivm</a:t>
            </a:r>
            <a:r>
              <a:rPr lang="nl-NL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b="0" dirty="0" err="1">
                <a:solidFill>
                  <a:prstClr val="black"/>
                </a:solidFill>
                <a:latin typeface="Calibri"/>
              </a:rPr>
              <a:t>recycled</a:t>
            </a:r>
            <a:r>
              <a:rPr lang="nl-NL" b="0" dirty="0">
                <a:solidFill>
                  <a:prstClr val="black"/>
                </a:solidFill>
                <a:latin typeface="Calibri"/>
              </a:rPr>
              <a:t> zand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Doorkijk BRL voor recycling kunstgrasvelden</a:t>
            </a:r>
          </a:p>
          <a:p>
            <a:endParaRPr lang="nl-NL" dirty="0">
              <a:latin typeface="Calibri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96000" y="1067813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Werkgroep Circulariteit</a:t>
            </a:r>
          </a:p>
        </p:txBody>
      </p:sp>
    </p:spTree>
    <p:extLst>
      <p:ext uri="{BB962C8B-B14F-4D97-AF65-F5344CB8AC3E}">
        <p14:creationId xmlns:p14="http://schemas.microsoft.com/office/powerpoint/2010/main" val="340405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145521"/>
            <a:ext cx="7200000" cy="5082543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pPr lvl="2"/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11</a:t>
            </a:fld>
            <a:endParaRPr lang="nl-NL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BDF992B-D702-432F-B983-ED9227C7CA5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(3)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B1B6D5B-50BE-4EF1-9E9A-00B7B0E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2904" y="6408000"/>
            <a:ext cx="2159744" cy="216000"/>
          </a:xfrm>
        </p:spPr>
        <p:txBody>
          <a:bodyPr/>
          <a:lstStyle/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10" name="Tijdelijke aanduiding voor inhoud 6"/>
          <p:cNvSpPr txBox="1">
            <a:spLocks/>
          </p:cNvSpPr>
          <p:nvPr/>
        </p:nvSpPr>
        <p:spPr>
          <a:xfrm>
            <a:off x="1319704" y="1572522"/>
            <a:ext cx="720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Calibri"/>
              </a:rPr>
              <a:t>Terugblik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NL" b="0" dirty="0">
                <a:solidFill>
                  <a:schemeClr val="tx1"/>
                </a:solidFill>
                <a:latin typeface="+mj-lt"/>
              </a:rPr>
              <a:t>11 Q&amp;A’s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Actualiseren</a:t>
            </a:r>
            <a:r>
              <a:rPr lang="en-US" altLang="nl-NL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Zorgplichtdocument</a:t>
            </a:r>
            <a:endParaRPr lang="en-US" altLang="nl-NL" b="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Voorstel</a:t>
            </a:r>
            <a:r>
              <a:rPr lang="en-US" altLang="nl-NL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onderzoek</a:t>
            </a:r>
            <a:r>
              <a:rPr lang="en-US" altLang="nl-NL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effectiviteit</a:t>
            </a:r>
            <a:r>
              <a:rPr lang="en-US" altLang="nl-NL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altLang="nl-NL" b="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zorgplichtmaatregelen</a:t>
            </a:r>
            <a:endParaRPr lang="en-US" altLang="nl-NL" b="0" dirty="0">
              <a:solidFill>
                <a:schemeClr val="tx1"/>
              </a:solidFill>
              <a:latin typeface="+mj-lt"/>
            </a:endParaRPr>
          </a:p>
          <a:p>
            <a:endParaRPr lang="nl-NL" sz="2000" dirty="0">
              <a:latin typeface="Calibri"/>
            </a:endParaRPr>
          </a:p>
          <a:p>
            <a:r>
              <a:rPr lang="nl-NL" sz="2000" dirty="0">
                <a:latin typeface="Calibri"/>
              </a:rPr>
              <a:t>Vooruitblik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Actualiseren</a:t>
            </a:r>
            <a:r>
              <a:rPr lang="en-US" altLang="nl-NL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zorgplichtdocument</a:t>
            </a:r>
            <a:endParaRPr lang="en-US" altLang="nl-NL" b="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altLang="nl-NL" dirty="0">
                <a:solidFill>
                  <a:schemeClr val="tx1"/>
                </a:solidFill>
                <a:latin typeface="+mj-lt"/>
              </a:rPr>
              <a:t>	(1e </a:t>
            </a:r>
            <a:r>
              <a:rPr lang="en-US" altLang="nl-NL" dirty="0" err="1">
                <a:solidFill>
                  <a:schemeClr val="tx1"/>
                </a:solidFill>
                <a:latin typeface="+mj-lt"/>
              </a:rPr>
              <a:t>kwartaal</a:t>
            </a:r>
            <a:r>
              <a:rPr lang="en-US" altLang="nl-NL" dirty="0">
                <a:solidFill>
                  <a:schemeClr val="tx1"/>
                </a:solidFill>
                <a:latin typeface="+mj-lt"/>
              </a:rPr>
              <a:t> 2021)</a:t>
            </a:r>
            <a:endParaRPr lang="en-US" altLang="nl-NL" b="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NL" b="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o.v.b</a:t>
            </a:r>
            <a:r>
              <a:rPr lang="en-US" altLang="nl-NL" b="0" dirty="0">
                <a:solidFill>
                  <a:schemeClr val="tx1"/>
                </a:solidFill>
                <a:latin typeface="+mj-lt"/>
              </a:rPr>
              <a:t>.) 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Onderzoek</a:t>
            </a:r>
            <a:r>
              <a:rPr lang="en-US" altLang="nl-NL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effectiviteit</a:t>
            </a:r>
            <a:r>
              <a:rPr lang="en-US" altLang="nl-NL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altLang="nl-NL" b="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altLang="nl-NL" b="0" dirty="0" err="1">
                <a:solidFill>
                  <a:schemeClr val="tx1"/>
                </a:solidFill>
                <a:latin typeface="+mj-lt"/>
              </a:rPr>
              <a:t>zorgplichtmaatregelen</a:t>
            </a:r>
            <a:endParaRPr lang="nl-NL" b="0" dirty="0">
              <a:solidFill>
                <a:schemeClr val="tx1"/>
              </a:solidFill>
              <a:latin typeface="+mj-lt"/>
            </a:endParaRPr>
          </a:p>
          <a:p>
            <a:endParaRPr lang="nl-NL" sz="2000" dirty="0">
              <a:latin typeface="Calibri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96000" y="1067813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Werkgroep Zorgplicht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1" y="3851788"/>
            <a:ext cx="3795712" cy="22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9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145521"/>
            <a:ext cx="7200000" cy="5082543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pPr lvl="2"/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12</a:t>
            </a:fld>
            <a:endParaRPr lang="nl-NL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BDF992B-D702-432F-B983-ED9227C7CA5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(4)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B1B6D5B-50BE-4EF1-9E9A-00B7B0E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2904" y="6408000"/>
            <a:ext cx="2159744" cy="216000"/>
          </a:xfrm>
        </p:spPr>
        <p:txBody>
          <a:bodyPr/>
          <a:lstStyle/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10" name="Tijdelijke aanduiding voor inhoud 6"/>
          <p:cNvSpPr txBox="1">
            <a:spLocks/>
          </p:cNvSpPr>
          <p:nvPr/>
        </p:nvSpPr>
        <p:spPr>
          <a:xfrm>
            <a:off x="1319704" y="1572522"/>
            <a:ext cx="720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Calibri"/>
              </a:rPr>
              <a:t>Terugblik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Vervolg rapport Hybride sportvelden</a:t>
            </a:r>
          </a:p>
          <a:p>
            <a:pPr marL="573750" lvl="2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Recyclebaarheid </a:t>
            </a:r>
          </a:p>
          <a:p>
            <a:pPr marL="573750" lvl="2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Gevolgen uitspoeling meststoffen</a:t>
            </a:r>
          </a:p>
          <a:p>
            <a:pPr marL="573750" lvl="2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Kwaliteitseisen</a:t>
            </a:r>
          </a:p>
          <a:p>
            <a:pPr marL="573750" lvl="2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Aanbestedingsprocedures (PABA)</a:t>
            </a:r>
            <a:endParaRPr lang="nl-NL" b="0" dirty="0">
              <a:solidFill>
                <a:schemeClr val="tx1"/>
              </a:solidFill>
              <a:latin typeface="Calibri"/>
            </a:endParaRPr>
          </a:p>
          <a:p>
            <a:endParaRPr lang="nl-NL" dirty="0">
              <a:latin typeface="Calibri"/>
            </a:endParaRPr>
          </a:p>
          <a:p>
            <a:r>
              <a:rPr lang="nl-NL" dirty="0">
                <a:latin typeface="Calibri"/>
              </a:rPr>
              <a:t>Vooruitblik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‘Addendum’ rapport Hybride sportvelden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Onderzoek gevolgen uitspoeling meststoffen</a:t>
            </a:r>
          </a:p>
          <a:p>
            <a:endParaRPr lang="nl-NL" sz="2000" dirty="0">
              <a:latin typeface="Calibri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96000" y="1067813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Werkgroep Hybride sportvelden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097" y="3790950"/>
            <a:ext cx="3046016" cy="22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145521"/>
            <a:ext cx="7200000" cy="5082543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pPr lvl="2"/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13</a:t>
            </a:fld>
            <a:endParaRPr lang="nl-NL">
              <a:latin typeface="+mj-lt"/>
            </a:endParaRP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B1B6D5B-50BE-4EF1-9E9A-00B7B0E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2904" y="6408000"/>
            <a:ext cx="2159744" cy="216000"/>
          </a:xfrm>
        </p:spPr>
        <p:txBody>
          <a:bodyPr/>
          <a:lstStyle/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BDF992B-D702-432F-B983-ED9227C7CA5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(5)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302200" y="896701"/>
            <a:ext cx="5400000" cy="270000"/>
          </a:xfrm>
        </p:spPr>
        <p:txBody>
          <a:bodyPr/>
          <a:lstStyle/>
          <a:p>
            <a:r>
              <a:rPr lang="nl-NL" dirty="0">
                <a:latin typeface="+mj-lt"/>
              </a:rPr>
              <a:t>Werkgroep Human </a:t>
            </a:r>
            <a:r>
              <a:rPr lang="nl-NL" dirty="0" err="1">
                <a:latin typeface="+mj-lt"/>
              </a:rPr>
              <a:t>Capital</a:t>
            </a:r>
            <a:r>
              <a:rPr lang="nl-NL" dirty="0">
                <a:latin typeface="+mj-lt"/>
              </a:rPr>
              <a:t> Turf Management</a:t>
            </a:r>
          </a:p>
        </p:txBody>
      </p:sp>
      <p:sp>
        <p:nvSpPr>
          <p:cNvPr id="14" name="Tijdelijke aanduiding voor inhoud 6"/>
          <p:cNvSpPr txBox="1">
            <a:spLocks/>
          </p:cNvSpPr>
          <p:nvPr/>
        </p:nvSpPr>
        <p:spPr>
          <a:xfrm>
            <a:off x="1337329" y="1431912"/>
            <a:ext cx="6894382" cy="4338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Calibri"/>
              </a:rPr>
              <a:t>Terugblik 2020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Code oranje: Waar zijn de vakmensen? (ALV 2018-19)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Expertise meeting: Trends, perspectief, verantwoordelijkheid, imago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Deelplannen:   Instroom, kennisniveau, imago</a:t>
            </a:r>
          </a:p>
          <a:p>
            <a:endParaRPr lang="nl-NL" dirty="0">
              <a:latin typeface="Calibri"/>
            </a:endParaRPr>
          </a:p>
          <a:p>
            <a:r>
              <a:rPr lang="nl-NL" dirty="0">
                <a:latin typeface="Calibri"/>
              </a:rPr>
              <a:t>Vooruitblik 2021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Draagvlak;</a:t>
            </a:r>
          </a:p>
          <a:p>
            <a:pPr marL="502313" lvl="2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prstClr val="black"/>
                </a:solidFill>
                <a:latin typeface="Calibri"/>
              </a:rPr>
              <a:t>Sector brede gezamenlijke aanpak   </a:t>
            </a:r>
            <a:endParaRPr lang="nl-NL" sz="1600" dirty="0">
              <a:solidFill>
                <a:prstClr val="black"/>
              </a:solidFill>
              <a:latin typeface="Calibri"/>
            </a:endParaRPr>
          </a:p>
          <a:p>
            <a:pPr marL="502313" lvl="2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prstClr val="black"/>
                </a:solidFill>
                <a:latin typeface="Calibri"/>
              </a:rPr>
              <a:t>Reserveren budget voor uitvoering advies</a:t>
            </a:r>
            <a:endParaRPr lang="nl-NL" sz="1600" dirty="0">
              <a:latin typeface="Calibri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Betrokkenheid; </a:t>
            </a:r>
            <a:r>
              <a:rPr lang="nl-NL" b="0" dirty="0" err="1">
                <a:solidFill>
                  <a:prstClr val="black"/>
                </a:solidFill>
                <a:latin typeface="Calibri"/>
              </a:rPr>
              <a:t>Cumela</a:t>
            </a:r>
            <a:r>
              <a:rPr lang="nl-NL" b="0" dirty="0">
                <a:solidFill>
                  <a:prstClr val="black"/>
                </a:solidFill>
                <a:latin typeface="Calibri"/>
              </a:rPr>
              <a:t>, VHG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prstClr val="black"/>
                </a:solidFill>
                <a:latin typeface="Calibri"/>
              </a:rPr>
              <a:t>Oplevering advies:</a:t>
            </a:r>
          </a:p>
          <a:p>
            <a:pPr marL="502313" lvl="2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prstClr val="black"/>
                </a:solidFill>
                <a:latin typeface="Calibri"/>
              </a:rPr>
              <a:t>Januari - Kennisniveau</a:t>
            </a:r>
          </a:p>
          <a:p>
            <a:pPr marL="502313" lvl="2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prstClr val="black"/>
                </a:solidFill>
                <a:latin typeface="Calibri"/>
              </a:rPr>
              <a:t>Maart - Imago</a:t>
            </a:r>
            <a:endParaRPr lang="nl-NL" sz="1600" dirty="0">
              <a:solidFill>
                <a:prstClr val="black"/>
              </a:solidFill>
              <a:latin typeface="Calibri"/>
            </a:endParaRPr>
          </a:p>
          <a:p>
            <a:pPr marL="502313" lvl="2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prstClr val="black"/>
                </a:solidFill>
                <a:latin typeface="Calibri"/>
              </a:rPr>
              <a:t>Mei – Instroom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24375" t="22408" r="15833" b="28148"/>
          <a:stretch/>
        </p:blipFill>
        <p:spPr>
          <a:xfrm>
            <a:off x="5371313" y="4562474"/>
            <a:ext cx="3401211" cy="15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145521"/>
            <a:ext cx="7200000" cy="5082543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pPr lvl="2"/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14</a:t>
            </a:fld>
            <a:endParaRPr lang="nl-NL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BDF992B-D702-432F-B983-ED9227C7CA5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(6)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B1B6D5B-50BE-4EF1-9E9A-00B7B0E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2904" y="6408000"/>
            <a:ext cx="2159744" cy="216000"/>
          </a:xfrm>
        </p:spPr>
        <p:txBody>
          <a:bodyPr/>
          <a:lstStyle/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10" name="Tijdelijke aanduiding voor inhoud 6"/>
          <p:cNvSpPr txBox="1">
            <a:spLocks/>
          </p:cNvSpPr>
          <p:nvPr/>
        </p:nvSpPr>
        <p:spPr>
          <a:xfrm>
            <a:off x="1319704" y="1409962"/>
            <a:ext cx="720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Calibri"/>
              </a:rPr>
              <a:t>Terugblik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Einde Green Deal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Chemievrijbeheer grassportvelden binnen Routekaart werkgroep Milieuvriendelijk beheer (MVB)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Inhoudelijk advies ‘Formulier geïntegreerde gewasbescherming grassportvelden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Agendasetting ‘Innovatie biologische gewasbeschermingsmiddelen’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Webinar IPM (19 november) i.s.m. VHG, </a:t>
            </a:r>
            <a:r>
              <a:rPr lang="nl-NL" b="0" dirty="0" err="1">
                <a:solidFill>
                  <a:schemeClr val="tx1"/>
                </a:solidFill>
                <a:latin typeface="Calibri"/>
              </a:rPr>
              <a:t>Cumela</a:t>
            </a:r>
            <a:endParaRPr lang="nl-NL" b="0" dirty="0">
              <a:solidFill>
                <a:schemeClr val="tx1"/>
              </a:solidFill>
              <a:latin typeface="Calibri"/>
            </a:endParaRPr>
          </a:p>
          <a:p>
            <a:endParaRPr lang="nl-NL" dirty="0">
              <a:latin typeface="Calibri"/>
            </a:endParaRPr>
          </a:p>
          <a:p>
            <a:r>
              <a:rPr lang="nl-NL" dirty="0">
                <a:latin typeface="Calibri"/>
              </a:rPr>
              <a:t>Vooruitblik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Deelname Routekaart werkgroep MVB (BSNC, VHG, </a:t>
            </a:r>
            <a:r>
              <a:rPr lang="nl-NL" b="0" dirty="0" err="1">
                <a:solidFill>
                  <a:schemeClr val="tx1"/>
                </a:solidFill>
                <a:latin typeface="Calibri"/>
              </a:rPr>
              <a:t>Cumela</a:t>
            </a:r>
            <a:r>
              <a:rPr lang="nl-NL" b="0" dirty="0">
                <a:solidFill>
                  <a:schemeClr val="tx1"/>
                </a:solidFill>
                <a:latin typeface="Calibri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Adviesfunctie richting Routekaart werkgroep MVB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Focus; voorkomen ziekten en plagen op sportvelden (alle ondergronden)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96000" y="905253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Taskforce Green Deal Sport</a:t>
            </a:r>
          </a:p>
        </p:txBody>
      </p:sp>
    </p:spTree>
    <p:extLst>
      <p:ext uri="{BB962C8B-B14F-4D97-AF65-F5344CB8AC3E}">
        <p14:creationId xmlns:p14="http://schemas.microsoft.com/office/powerpoint/2010/main" val="303875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145521"/>
            <a:ext cx="7200000" cy="5082543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pPr lvl="2"/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15</a:t>
            </a:fld>
            <a:endParaRPr lang="nl-NL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BDF992B-D702-432F-B983-ED9227C7CA5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(7)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B1B6D5B-50BE-4EF1-9E9A-00B7B0E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2904" y="6408000"/>
            <a:ext cx="2159744" cy="216000"/>
          </a:xfrm>
        </p:spPr>
        <p:txBody>
          <a:bodyPr/>
          <a:lstStyle/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10" name="Tijdelijke aanduiding voor inhoud 6"/>
          <p:cNvSpPr txBox="1">
            <a:spLocks/>
          </p:cNvSpPr>
          <p:nvPr/>
        </p:nvSpPr>
        <p:spPr>
          <a:xfrm>
            <a:off x="1319704" y="1389642"/>
            <a:ext cx="720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latin typeface="Calibri"/>
              </a:rPr>
              <a:t>Terugblik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Actualiseren en door ontwikkelen systeem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Verkenning samenwerkingskansen </a:t>
            </a:r>
            <a:r>
              <a:rPr lang="nl-NL" b="0" dirty="0" err="1">
                <a:solidFill>
                  <a:schemeClr val="tx1"/>
                </a:solidFill>
                <a:latin typeface="Calibri"/>
              </a:rPr>
              <a:t>Dubocalc</a:t>
            </a:r>
            <a:endParaRPr lang="nl-NL" b="0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Verkenning inzet in kader verduurzamingsbeleid kunstgras (rapport CE Delft)</a:t>
            </a:r>
          </a:p>
          <a:p>
            <a:pPr>
              <a:lnSpc>
                <a:spcPct val="150000"/>
              </a:lnSpc>
            </a:pPr>
            <a:endParaRPr lang="nl-NL" dirty="0"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nl-NL" dirty="0">
                <a:latin typeface="Calibri"/>
              </a:rPr>
              <a:t>Vooruitblik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Afronden ontwikkeling systeem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Besluitvorming ‘eigenaarschap’ (BSNC, </a:t>
            </a:r>
            <a:r>
              <a:rPr lang="nl-NL" b="0" dirty="0" err="1">
                <a:solidFill>
                  <a:schemeClr val="tx1"/>
                </a:solidFill>
                <a:latin typeface="Calibri"/>
              </a:rPr>
              <a:t>Dubocalc</a:t>
            </a:r>
            <a:r>
              <a:rPr lang="nl-NL" b="0" dirty="0">
                <a:solidFill>
                  <a:schemeClr val="tx1"/>
                </a:solidFill>
                <a:latin typeface="Calibri"/>
              </a:rPr>
              <a:t>, anders?)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Calibri"/>
              </a:rPr>
              <a:t>Afspraken VWS/I&amp;W over inzet in kader verduurzaming</a:t>
            </a:r>
          </a:p>
          <a:p>
            <a:endParaRPr lang="nl-NL" sz="2000" dirty="0">
              <a:latin typeface="Calibri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96000" y="884933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Stuurgroep Duurzaamheidslabel</a:t>
            </a:r>
          </a:p>
        </p:txBody>
      </p:sp>
    </p:spTree>
    <p:extLst>
      <p:ext uri="{BB962C8B-B14F-4D97-AF65-F5344CB8AC3E}">
        <p14:creationId xmlns:p14="http://schemas.microsoft.com/office/powerpoint/2010/main" val="40829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850896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Toetsingscommissie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2204864"/>
            <a:ext cx="7200000" cy="4023200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pPr lvl="2"/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16</a:t>
            </a:fld>
            <a:endParaRPr lang="nl-NL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BDF992B-D702-432F-B983-ED9227C7CA5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(8)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ijdelijke aanduiding voor inhoud 6"/>
          <p:cNvSpPr txBox="1">
            <a:spLocks/>
          </p:cNvSpPr>
          <p:nvPr/>
        </p:nvSpPr>
        <p:spPr>
          <a:xfrm>
            <a:off x="1296000" y="1340032"/>
            <a:ext cx="7128909" cy="4306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Calibri"/>
              </a:rPr>
              <a:t>Terugblik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Doorontwikkeling Duurzaamheidslabel; € 30.000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PPS Grasvelden, klimaat en biodiversiteit (WUR); €.5.000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Borstelen versus raken (kriebel-, wiedeggen) op voetbalkunstgrasvelden (gem. Amsterdam); €5.000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Microplastics </a:t>
            </a:r>
            <a:r>
              <a:rPr lang="nl-NL" sz="1600" b="0" dirty="0" err="1">
                <a:solidFill>
                  <a:schemeClr val="tx1"/>
                </a:solidFill>
                <a:latin typeface="+mn-lt"/>
              </a:rPr>
              <a:t>investigation</a:t>
            </a:r>
            <a:r>
              <a:rPr lang="nl-NL" sz="1600" b="0" dirty="0">
                <a:solidFill>
                  <a:schemeClr val="tx1"/>
                </a:solidFill>
                <a:latin typeface="+mn-lt"/>
              </a:rPr>
              <a:t> </a:t>
            </a:r>
            <a:r>
              <a:rPr lang="nl-NL" sz="1600" b="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nl-NL" sz="1600" b="0" dirty="0">
                <a:solidFill>
                  <a:schemeClr val="tx1"/>
                </a:solidFill>
                <a:latin typeface="+mn-lt"/>
              </a:rPr>
              <a:t> TNO (ESTC); €5.000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Actualiseren BSNC-rapport Stappenplan Ruimen Kunstgras Versie 2; €7.500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Actualiseren Zorgplichtdocument; € 7.600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Voorstel vervolgonderzoek Hybride sportvelden; 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(Milieu- en gezondheidseigenschappen </a:t>
            </a:r>
            <a:r>
              <a:rPr lang="nl-NL" sz="1600" b="0" dirty="0" err="1">
                <a:solidFill>
                  <a:schemeClr val="tx1"/>
                </a:solidFill>
                <a:latin typeface="+mn-lt"/>
              </a:rPr>
              <a:t>infill</a:t>
            </a:r>
            <a:r>
              <a:rPr lang="nl-NL" sz="1600" b="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 err="1">
                <a:solidFill>
                  <a:schemeClr val="tx1"/>
                </a:solidFill>
                <a:latin typeface="+mn-lt"/>
              </a:rPr>
              <a:t>Onderzoeksmatrix</a:t>
            </a:r>
            <a:endParaRPr lang="nl-NL" sz="16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0" dirty="0">
              <a:solidFill>
                <a:schemeClr val="tx1"/>
              </a:solidFill>
              <a:latin typeface="+mn-lt"/>
            </a:endParaRPr>
          </a:p>
          <a:p>
            <a:r>
              <a:rPr lang="nl-NL" sz="1600" b="0" u="sng" dirty="0">
                <a:solidFill>
                  <a:schemeClr val="tx1"/>
                </a:solidFill>
                <a:latin typeface="+mn-lt"/>
              </a:rPr>
              <a:t>Extern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Calibri"/>
              </a:rPr>
              <a:t>Chemievrij beheer grassportvelden Noord-Brabant (i.s.m. HAS); prov. NB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Calibri"/>
              </a:rPr>
              <a:t>Duurzaam watergebruik in de sport (i.s.m. HAS); prov. NB)</a:t>
            </a:r>
          </a:p>
          <a:p>
            <a:endParaRPr lang="nl-NL" sz="2000" dirty="0">
              <a:latin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512908-4691-46E7-B8EA-06CA620A9255}"/>
              </a:ext>
            </a:extLst>
          </p:cNvPr>
          <p:cNvSpPr txBox="1">
            <a:spLocks/>
          </p:cNvSpPr>
          <p:nvPr/>
        </p:nvSpPr>
        <p:spPr>
          <a:xfrm>
            <a:off x="1535544" y="6440244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210330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1043936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Toetsingscommissie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2204864"/>
            <a:ext cx="7200000" cy="4023200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pPr lvl="2"/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17</a:t>
            </a:fld>
            <a:endParaRPr lang="nl-NL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BDF992B-D702-432F-B983-ED9227C7CA5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(9)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ijdelijke aanduiding voor inhoud 6"/>
          <p:cNvSpPr txBox="1">
            <a:spLocks/>
          </p:cNvSpPr>
          <p:nvPr/>
        </p:nvSpPr>
        <p:spPr>
          <a:xfrm>
            <a:off x="1296000" y="1583872"/>
            <a:ext cx="720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>
                <a:latin typeface="Calibri"/>
              </a:rPr>
              <a:t>Vooruitblik 2021</a:t>
            </a:r>
          </a:p>
          <a:p>
            <a:pPr>
              <a:lnSpc>
                <a:spcPct val="150000"/>
              </a:lnSpc>
            </a:pPr>
            <a:r>
              <a:rPr lang="nl-NL" b="0" u="sng" dirty="0">
                <a:solidFill>
                  <a:schemeClr val="tx1"/>
                </a:solidFill>
                <a:latin typeface="+mn-lt"/>
              </a:rPr>
              <a:t>Doorlopend</a:t>
            </a:r>
            <a:endParaRPr lang="nl-NL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PPS Grasvelden, klimaat en biodiversiteit (WUR); €.5.000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Borstelen versus raken (kriebel-, wiedeggen) op voetbalkunstgrasvelden (gem. Amsterdam); €5.000</a:t>
            </a:r>
          </a:p>
          <a:p>
            <a:pPr>
              <a:lnSpc>
                <a:spcPct val="150000"/>
              </a:lnSpc>
            </a:pPr>
            <a:endParaRPr lang="nl-NL" b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nl-NL" b="0" u="sng" dirty="0">
                <a:solidFill>
                  <a:schemeClr val="tx1"/>
                </a:solidFill>
                <a:latin typeface="+mn-lt"/>
              </a:rPr>
              <a:t>Verwacht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Uitspoelen meststoffen hybride sportvelden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Milieu- en gezondheidseigenschappen </a:t>
            </a:r>
            <a:r>
              <a:rPr lang="nl-NL" b="0" dirty="0" err="1">
                <a:solidFill>
                  <a:schemeClr val="tx1"/>
                </a:solidFill>
                <a:latin typeface="+mn-lt"/>
              </a:rPr>
              <a:t>infill</a:t>
            </a:r>
            <a:endParaRPr lang="nl-NL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Effectiviteit zorgplichtmaatregelen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Effecten van krimp op kunstgrasvelden</a:t>
            </a:r>
          </a:p>
          <a:p>
            <a:endParaRPr lang="nl-NL" sz="2000" dirty="0">
              <a:latin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44D9A8-C5F3-4587-B7C4-93FD14A7FD1F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404172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5. Het verenigingsbestuur legt aan u voor…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18</a:t>
            </a:fld>
            <a:endParaRPr lang="nl-NL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E7D04F-22A8-4339-810A-E82BCB36BDC4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635FCE-ABE5-43BB-9ADA-0B2D42B0A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1" t="25228" r="25200" b="22940"/>
          <a:stretch/>
        </p:blipFill>
        <p:spPr>
          <a:xfrm>
            <a:off x="2732562" y="1551504"/>
            <a:ext cx="3678876" cy="37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sz="1800" dirty="0">
                <a:latin typeface="+mj-lt"/>
              </a:rPr>
              <a:t>5. Het verenigingsbestuur legt aan u voor…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3176" y="3796193"/>
            <a:ext cx="7200000" cy="1800200"/>
          </a:xfrm>
        </p:spPr>
        <p:txBody>
          <a:bodyPr/>
          <a:lstStyle/>
          <a:p>
            <a:r>
              <a:rPr lang="nl-NL" sz="2000" dirty="0">
                <a:latin typeface="+mn-lt"/>
              </a:rPr>
              <a:t>2. Notulen bijzondere ledenvergadering 6 november 2020 (ter besluitvorming)</a:t>
            </a:r>
          </a:p>
          <a:p>
            <a:pPr marL="342900" indent="-342900">
              <a:buFont typeface="Arial"/>
              <a:buAutoNum type="alphaLcPeriod"/>
            </a:pPr>
            <a:endParaRPr lang="nl-NL" sz="2000" dirty="0">
              <a:latin typeface="+mn-lt"/>
            </a:endParaRPr>
          </a:p>
          <a:p>
            <a:pPr lvl="2"/>
            <a:r>
              <a:rPr lang="nl-NL" sz="2000" dirty="0">
                <a:solidFill>
                  <a:schemeClr val="tx1"/>
                </a:solidFill>
                <a:latin typeface="+mn-lt"/>
              </a:rPr>
              <a:t>Tekstueel</a:t>
            </a:r>
          </a:p>
          <a:p>
            <a:pPr lvl="2"/>
            <a:r>
              <a:rPr lang="nl-NL" sz="2000" dirty="0">
                <a:solidFill>
                  <a:schemeClr val="tx1"/>
                </a:solidFill>
                <a:latin typeface="+mn-lt"/>
              </a:rPr>
              <a:t>Actiepunten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19</a:t>
            </a:fld>
            <a:endParaRPr lang="nl-NL">
              <a:latin typeface="+mj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A004CC5-0F10-403F-A6D3-BEA0D97B90AF}"/>
              </a:ext>
            </a:extLst>
          </p:cNvPr>
          <p:cNvSpPr txBox="1">
            <a:spLocks/>
          </p:cNvSpPr>
          <p:nvPr/>
        </p:nvSpPr>
        <p:spPr>
          <a:xfrm>
            <a:off x="1296000" y="1602143"/>
            <a:ext cx="7596480" cy="1842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1. Notulen ledenvergadering 9 oktober 2020 (ter besluitvorming)</a:t>
            </a:r>
          </a:p>
          <a:p>
            <a:pPr marL="342900" indent="-342900">
              <a:buFont typeface="Arial"/>
              <a:buAutoNum type="alphaLcPeriod"/>
            </a:pPr>
            <a:endParaRPr lang="nl-NL" sz="2000" dirty="0">
              <a:latin typeface="+mj-lt"/>
            </a:endParaRPr>
          </a:p>
          <a:p>
            <a:pPr lvl="2"/>
            <a:r>
              <a:rPr lang="nl-NL" sz="2000" dirty="0">
                <a:solidFill>
                  <a:schemeClr val="tx1"/>
                </a:solidFill>
                <a:latin typeface="+mj-lt"/>
              </a:rPr>
              <a:t>Tekstueel</a:t>
            </a:r>
          </a:p>
          <a:p>
            <a:pPr lvl="2"/>
            <a:r>
              <a:rPr lang="nl-NL" sz="2000" dirty="0">
                <a:solidFill>
                  <a:schemeClr val="tx1"/>
                </a:solidFill>
                <a:latin typeface="+mj-lt"/>
              </a:rPr>
              <a:t>Actiepunten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F0042F-B723-4CDE-8F69-C8B68BE7093A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265457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1. Opening en vaststelling agenda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</a:t>
            </a:fld>
            <a:endParaRPr lang="nl-NL">
              <a:latin typeface="+mj-lt"/>
            </a:endParaRP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7D4D7FB-1C5A-455E-815E-04F4B40576EF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pic>
        <p:nvPicPr>
          <p:cNvPr id="10" name="Tijdelijke aanduiding voor afbeelding 6" descr="visual_bsnc_voetbal.jpe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1740406" y="993705"/>
            <a:ext cx="5663187" cy="48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2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20</a:t>
            </a:fld>
            <a:endParaRPr lang="nl-NL">
              <a:latin typeface="+mj-lt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581128"/>
            <a:ext cx="2732477" cy="160967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242900" y="484669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5. Het verenigingsbestuur legt aan u voor…(3)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8C72179-C3FC-4345-A9F5-2E55C707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344" y="1336783"/>
            <a:ext cx="7200000" cy="2952413"/>
          </a:xfrm>
        </p:spPr>
        <p:txBody>
          <a:bodyPr/>
          <a:lstStyle/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Stemronde 1:</a:t>
            </a:r>
          </a:p>
          <a:p>
            <a:endParaRPr lang="nl-NL" sz="2000" dirty="0">
              <a:latin typeface="+mj-lt"/>
            </a:endParaRP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Notulen ledenvergadering 9 oktober 2020</a:t>
            </a: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Notulen bijzondere ledenvergadering 6 november 2020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CC5737BA-0284-41E2-8D72-C80CF073827A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413829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sz="1800" dirty="0">
                <a:latin typeface="+mj-lt"/>
              </a:rPr>
              <a:t>5. Het verenigingsbestuur legt aan u voor… (4)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21</a:t>
            </a:fld>
            <a:endParaRPr lang="nl-NL">
              <a:latin typeface="+mj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A004CC5-0F10-403F-A6D3-BEA0D97B90AF}"/>
              </a:ext>
            </a:extLst>
          </p:cNvPr>
          <p:cNvSpPr txBox="1">
            <a:spLocks/>
          </p:cNvSpPr>
          <p:nvPr/>
        </p:nvSpPr>
        <p:spPr>
          <a:xfrm>
            <a:off x="1296000" y="1602143"/>
            <a:ext cx="7596480" cy="1842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3. Financiën en jaarplan 2021  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BC0DD4BB-325E-406A-823C-EDD760F0FF0A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72064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3286" y="1073671"/>
            <a:ext cx="1728192" cy="360000"/>
          </a:xfrm>
        </p:spPr>
        <p:txBody>
          <a:bodyPr/>
          <a:lstStyle/>
          <a:p>
            <a:r>
              <a:rPr lang="en-US" sz="2000" dirty="0" err="1">
                <a:latin typeface="+mj-lt"/>
              </a:rPr>
              <a:t>Begroting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realisatie</a:t>
            </a:r>
            <a:r>
              <a:rPr lang="en-US" sz="2000" dirty="0">
                <a:latin typeface="+mj-lt"/>
              </a:rPr>
              <a:t> 2020; </a:t>
            </a:r>
            <a:r>
              <a:rPr lang="en-US" sz="2000" dirty="0" err="1">
                <a:latin typeface="+mj-lt"/>
              </a:rPr>
              <a:t>opbrengsten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22</a:t>
            </a:fld>
            <a:endParaRPr lang="nl-NL"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5. Het verenigingsbestuur legt aan u voor…(5)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BF4F0B4-07DE-4F20-BE8E-9F54BA762370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64274"/>
              </p:ext>
            </p:extLst>
          </p:nvPr>
        </p:nvGraphicFramePr>
        <p:xfrm>
          <a:off x="1295400" y="2182312"/>
          <a:ext cx="7677150" cy="2751637"/>
        </p:xfrm>
        <a:graphic>
          <a:graphicData uri="http://schemas.openxmlformats.org/drawingml/2006/table">
            <a:tbl>
              <a:tblPr/>
              <a:tblGrid>
                <a:gridCol w="2575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7282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Gerealiseerd 2020 (t/m 3e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Verwacht 2020</a:t>
                      </a:r>
                      <a:b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2021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Lidmaatschappen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305.000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211.000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78.000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289.000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303.000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 congressen en evenementen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Congressen en evenementen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-21.000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-25.000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 bijscholingen en studiedagen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36.000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30.000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Bijscholingen en studiedagen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-20.000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-25.000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96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(Onderzoeks)subsidies en cofinanciering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baten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821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opbrengsten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334.000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238.000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71.000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309.000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303.000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419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3286" y="1073671"/>
            <a:ext cx="1728192" cy="360000"/>
          </a:xfrm>
        </p:spPr>
        <p:txBody>
          <a:bodyPr/>
          <a:lstStyle/>
          <a:p>
            <a:r>
              <a:rPr lang="en-US" sz="2000" dirty="0" err="1">
                <a:latin typeface="+mj-lt"/>
              </a:rPr>
              <a:t>Begroting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realisatie</a:t>
            </a:r>
            <a:r>
              <a:rPr lang="en-US" sz="2000" dirty="0">
                <a:latin typeface="+mj-lt"/>
              </a:rPr>
              <a:t> 2020; </a:t>
            </a:r>
            <a:r>
              <a:rPr lang="en-US" sz="2000" dirty="0" err="1">
                <a:latin typeface="+mj-lt"/>
              </a:rPr>
              <a:t>kosten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23</a:t>
            </a:fld>
            <a:endParaRPr lang="nl-NL"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5. Het verenigingsbestuur legt aan u voor…(6)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BF4F0B4-07DE-4F20-BE8E-9F54BA762370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83262"/>
              </p:ext>
            </p:extLst>
          </p:nvPr>
        </p:nvGraphicFramePr>
        <p:xfrm>
          <a:off x="1295400" y="2041581"/>
          <a:ext cx="7667626" cy="2949519"/>
        </p:xfrm>
        <a:graphic>
          <a:graphicData uri="http://schemas.openxmlformats.org/drawingml/2006/table">
            <a:tbl>
              <a:tblPr/>
              <a:tblGrid>
                <a:gridCol w="257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7379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Gerealiseerd 2020 (t/m 3e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Verwacht 2020</a:t>
                      </a:r>
                      <a:b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2021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Personeels- en bestuurskosten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164.000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125.000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47.850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172.850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173.250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Commissies en werkgroepen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Platforms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48.300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18.000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6.000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24.000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34.100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Onderzoek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69.000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38.000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70.000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Communicatie en PR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23.500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22.000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22.500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kantoor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22.500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15.500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Administratie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8.900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12.000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8.900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341.200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190.000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96.850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286.850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329.250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34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Resultaat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-7.200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48.000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-25.850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22.150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-26.250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050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3286" y="1073671"/>
            <a:ext cx="1728192" cy="360000"/>
          </a:xfrm>
        </p:spPr>
        <p:txBody>
          <a:bodyPr/>
          <a:lstStyle/>
          <a:p>
            <a:r>
              <a:rPr lang="en-US" sz="2000" dirty="0" err="1">
                <a:latin typeface="+mj-lt"/>
              </a:rPr>
              <a:t>Begroting</a:t>
            </a:r>
            <a:r>
              <a:rPr lang="en-US" sz="2000" dirty="0">
                <a:latin typeface="+mj-lt"/>
              </a:rPr>
              <a:t> 2020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prognose</a:t>
            </a:r>
            <a:r>
              <a:rPr lang="en-US" sz="2000" dirty="0">
                <a:latin typeface="+mj-lt"/>
              </a:rPr>
              <a:t> 2020; </a:t>
            </a:r>
            <a:r>
              <a:rPr lang="en-US" sz="2000" dirty="0" err="1">
                <a:latin typeface="+mj-lt"/>
              </a:rPr>
              <a:t>opbrengsten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24</a:t>
            </a:fld>
            <a:endParaRPr lang="nl-NL"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5. Het verenigingsbestuur legt aan u voor…(7)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BF4F0B4-07DE-4F20-BE8E-9F54BA762370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01750"/>
              </p:ext>
            </p:extLst>
          </p:nvPr>
        </p:nvGraphicFramePr>
        <p:xfrm>
          <a:off x="1295400" y="2296662"/>
          <a:ext cx="7677150" cy="2637284"/>
        </p:xfrm>
        <a:graphic>
          <a:graphicData uri="http://schemas.openxmlformats.org/drawingml/2006/table">
            <a:tbl>
              <a:tblPr/>
              <a:tblGrid>
                <a:gridCol w="2575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60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Gerealiseerd 2020 (t/m 3e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Verwacht 2020</a:t>
                      </a:r>
                      <a:b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2021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Lidmaatschappen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305.000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211.000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78.000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289.000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303.000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 congressen en evenementen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Congressen en evenementen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-21.000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-25.000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 bijscholingen en studiedagen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36.000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30.000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Bijscholingen en studiedagen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-20.000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-25.000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(Onderzoeks)subsidies en cofinanciering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baten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86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opbrengsten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334.000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238.000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71.000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309.000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303.000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950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3286" y="1073671"/>
            <a:ext cx="1728192" cy="360000"/>
          </a:xfrm>
        </p:spPr>
        <p:txBody>
          <a:bodyPr/>
          <a:lstStyle/>
          <a:p>
            <a:r>
              <a:rPr lang="en-US" sz="2000" dirty="0" err="1">
                <a:latin typeface="+mj-lt"/>
              </a:rPr>
              <a:t>Begroting</a:t>
            </a:r>
            <a:r>
              <a:rPr lang="en-US" sz="2000" dirty="0">
                <a:latin typeface="+mj-lt"/>
              </a:rPr>
              <a:t> 2020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prognose</a:t>
            </a:r>
            <a:r>
              <a:rPr lang="en-US" sz="2000" dirty="0">
                <a:latin typeface="+mj-lt"/>
              </a:rPr>
              <a:t> 2020; </a:t>
            </a:r>
            <a:r>
              <a:rPr lang="en-US" sz="2000" dirty="0" err="1">
                <a:latin typeface="+mj-lt"/>
              </a:rPr>
              <a:t>kosten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25</a:t>
            </a:fld>
            <a:endParaRPr lang="nl-NL"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5. Het verenigingsbestuur legt aan u voor…(8)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BF4F0B4-07DE-4F20-BE8E-9F54BA762370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32516"/>
              </p:ext>
            </p:extLst>
          </p:nvPr>
        </p:nvGraphicFramePr>
        <p:xfrm>
          <a:off x="1295400" y="2041581"/>
          <a:ext cx="7600950" cy="2987616"/>
        </p:xfrm>
        <a:graphic>
          <a:graphicData uri="http://schemas.openxmlformats.org/drawingml/2006/table">
            <a:tbl>
              <a:tblPr/>
              <a:tblGrid>
                <a:gridCol w="255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690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Gerealiseerd 2020 (t/m 3e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Verwacht 2020</a:t>
                      </a:r>
                      <a:b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2021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Personeels- en bestuurskosten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164.000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125.000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47.850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172.850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173.250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Commissies en werkgroepen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Platforms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48.300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18.000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6.000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24.000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34.100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Onderzoek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69.000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38.000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70.000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Communicatie en PR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23.500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22.000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22.500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kantoor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22.500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15.500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Administratie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8.900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12.000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8.900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341.200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190.000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96.850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286.850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329.250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26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Resultaat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-7.200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48.000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-25.850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22.150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-26.250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78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3286" y="1073671"/>
            <a:ext cx="1728192" cy="360000"/>
          </a:xfrm>
        </p:spPr>
        <p:txBody>
          <a:bodyPr/>
          <a:lstStyle/>
          <a:p>
            <a:r>
              <a:rPr lang="en-US" sz="2000" dirty="0" err="1">
                <a:latin typeface="+mj-lt"/>
              </a:rPr>
              <a:t>Begroting</a:t>
            </a:r>
            <a:r>
              <a:rPr lang="en-US" sz="2000" dirty="0">
                <a:latin typeface="+mj-lt"/>
              </a:rPr>
              <a:t> 2021; </a:t>
            </a:r>
            <a:r>
              <a:rPr lang="en-US" sz="2000" dirty="0" err="1">
                <a:latin typeface="+mj-lt"/>
              </a:rPr>
              <a:t>opbrengsten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26</a:t>
            </a:fld>
            <a:endParaRPr lang="nl-NL"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5. Het verenigingsbestuur legt aan u voor…(9)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BF4F0B4-07DE-4F20-BE8E-9F54BA762370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92634"/>
              </p:ext>
            </p:extLst>
          </p:nvPr>
        </p:nvGraphicFramePr>
        <p:xfrm>
          <a:off x="1295400" y="2296662"/>
          <a:ext cx="7667626" cy="2599192"/>
        </p:xfrm>
        <a:graphic>
          <a:graphicData uri="http://schemas.openxmlformats.org/drawingml/2006/table">
            <a:tbl>
              <a:tblPr/>
              <a:tblGrid>
                <a:gridCol w="257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9812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Gerealiseerd 2020 (t/m 3e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Verwacht 2020</a:t>
                      </a:r>
                      <a:b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2021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Lidmaatschappen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305.000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211.000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78.000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289.000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303.000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 congressen en evenementen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Congressen en evenementen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-21.000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-25.000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Opbrengst bijscholingen en studiedagen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36.000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30.000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Bijscholingen en studiedagen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-20.000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-7.000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-25.000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(Onderzoeks)subsidies en cofinanciering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baten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38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opbrengsten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334.000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238.000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71.000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309.000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303.000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832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3286" y="1073671"/>
            <a:ext cx="1728192" cy="360000"/>
          </a:xfrm>
        </p:spPr>
        <p:txBody>
          <a:bodyPr/>
          <a:lstStyle/>
          <a:p>
            <a:r>
              <a:rPr lang="en-US" sz="2000" dirty="0" err="1">
                <a:latin typeface="+mj-lt"/>
              </a:rPr>
              <a:t>Begroting</a:t>
            </a:r>
            <a:r>
              <a:rPr lang="en-US" sz="2000" dirty="0">
                <a:latin typeface="+mj-lt"/>
              </a:rPr>
              <a:t> 2021; </a:t>
            </a:r>
            <a:r>
              <a:rPr lang="en-US" sz="2000" dirty="0" err="1">
                <a:latin typeface="+mj-lt"/>
              </a:rPr>
              <a:t>kosten</a:t>
            </a:r>
            <a:endParaRPr lang="nl-NL" dirty="0">
              <a:latin typeface="+mj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27</a:t>
            </a:fld>
            <a:endParaRPr lang="nl-NL"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5. Het verenigingsbestuur legt aan u voor…(10)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BF4F0B4-07DE-4F20-BE8E-9F54BA762370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03728"/>
              </p:ext>
            </p:extLst>
          </p:nvPr>
        </p:nvGraphicFramePr>
        <p:xfrm>
          <a:off x="1295400" y="2041581"/>
          <a:ext cx="7610476" cy="3073343"/>
        </p:xfrm>
        <a:graphic>
          <a:graphicData uri="http://schemas.openxmlformats.org/drawingml/2006/table">
            <a:tbl>
              <a:tblPr/>
              <a:tblGrid>
                <a:gridCol w="255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8335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Gerealiseerd 2020 (t/m 3e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Verwacht 2020</a:t>
                      </a:r>
                      <a:b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(4e kwartaal)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2020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Begroting 2021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Personeels- en bestuurskosten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164.000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125.000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47.850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172.850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173.250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Commissies en werkgroepen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Platforms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48.300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18.000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6.000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24.000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34.100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Onderzoek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69.000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38.000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70.000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Communicatie en PR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23.500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17.000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5.000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22.000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22.500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 kantoor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22.500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4.000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15.500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Administratie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8.900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9.000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3.000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12.000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8.900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Overige 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1.000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lasten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341.200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190.000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96.850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286.850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329.250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      -  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084"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Resultaat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-7.200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48.000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-25.850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22.150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               -26.250 </a:t>
                      </a:r>
                    </a:p>
                  </a:txBody>
                  <a:tcPr marL="5864" marR="5864" marT="58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79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543541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Jaarplan 2021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28</a:t>
            </a:fld>
            <a:endParaRPr lang="nl-NL" dirty="0">
              <a:latin typeface="+mj-lt"/>
            </a:endParaRP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E2E554B9-E4B8-441D-89C8-FD18882D8C9D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pic>
        <p:nvPicPr>
          <p:cNvPr id="7" name="Afbeelding 6" descr="Afbeelding met gras, buiten, veld, person&#10;&#10;Automatisch gegenereerde beschrijving">
            <a:extLst>
              <a:ext uri="{FF2B5EF4-FFF2-40B4-BE49-F238E27FC236}">
                <a16:creationId xmlns:a16="http://schemas.microsoft.com/office/drawing/2014/main" id="{CD4868ED-5755-4082-940A-DBEBEA3D0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95" b="10142"/>
          <a:stretch/>
        </p:blipFill>
        <p:spPr>
          <a:xfrm>
            <a:off x="2021964" y="1530317"/>
            <a:ext cx="5748071" cy="37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74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AF35FACD-F655-4BCF-8713-5F85EF3D0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28775"/>
            <a:ext cx="7496175" cy="4283075"/>
          </a:xfrm>
        </p:spPr>
        <p:txBody>
          <a:bodyPr/>
          <a:lstStyle/>
          <a:p>
            <a:pPr eaLnBrk="1" hangingPunct="1">
              <a:lnSpc>
                <a:spcPts val="2500"/>
              </a:lnSpc>
              <a:defRPr/>
            </a:pPr>
            <a:r>
              <a:rPr lang="nl-NL" altLang="nl-NL" sz="2000" dirty="0">
                <a:latin typeface="+mn-lt"/>
              </a:rPr>
              <a:t>Invulling van de pijlers</a:t>
            </a:r>
          </a:p>
          <a:p>
            <a:pPr eaLnBrk="1" hangingPunct="1">
              <a:lnSpc>
                <a:spcPts val="2500"/>
              </a:lnSpc>
              <a:defRPr/>
            </a:pPr>
            <a:endParaRPr lang="nl-NL" altLang="nl-NL" sz="2000" dirty="0">
              <a:latin typeface="+mn-lt"/>
            </a:endParaRPr>
          </a:p>
          <a:p>
            <a:pPr lvl="2" eaLnBrk="1" hangingPunct="1">
              <a:lnSpc>
                <a:spcPct val="150000"/>
              </a:lnSpc>
              <a:defRPr/>
            </a:pPr>
            <a:r>
              <a:rPr lang="nl-NL" altLang="nl-NL" sz="2000" dirty="0">
                <a:solidFill>
                  <a:schemeClr val="tx1"/>
                </a:solidFill>
                <a:latin typeface="+mn-lt"/>
              </a:rPr>
              <a:t>Kennis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nl-NL" altLang="nl-NL" sz="2000" dirty="0">
                <a:solidFill>
                  <a:schemeClr val="tx1"/>
                </a:solidFill>
                <a:latin typeface="+mn-lt"/>
              </a:rPr>
              <a:t>Ontmoeten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nl-NL" altLang="nl-NL" sz="2000" dirty="0">
                <a:solidFill>
                  <a:schemeClr val="tx1"/>
                </a:solidFill>
                <a:latin typeface="+mn-lt"/>
              </a:rPr>
              <a:t>Samenwerking/verbinding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nl-NL" altLang="nl-NL" sz="2000" dirty="0">
                <a:solidFill>
                  <a:schemeClr val="tx1"/>
                </a:solidFill>
                <a:latin typeface="+mn-lt"/>
              </a:rPr>
              <a:t>Communicatie</a:t>
            </a:r>
          </a:p>
          <a:p>
            <a:pPr eaLnBrk="1" hangingPunct="1">
              <a:lnSpc>
                <a:spcPts val="2500"/>
              </a:lnSpc>
              <a:buFont typeface="Arial" charset="0"/>
              <a:buNone/>
              <a:defRPr/>
            </a:pPr>
            <a:endParaRPr lang="nl-NL" altLang="nl-NL" dirty="0">
              <a:solidFill>
                <a:srgbClr val="595959"/>
              </a:solidFill>
              <a:latin typeface="+mn-lt"/>
            </a:endParaRPr>
          </a:p>
          <a:p>
            <a:pPr eaLnBrk="1" hangingPunct="1">
              <a:lnSpc>
                <a:spcPts val="2500"/>
              </a:lnSpc>
              <a:buFont typeface="Arial" charset="0"/>
              <a:buNone/>
              <a:defRPr/>
            </a:pPr>
            <a:endParaRPr lang="nl-NL" altLang="nl-NL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7174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34E059-0B9E-48E4-BBDA-8BF2546A10E4}" type="slidenum">
              <a:rPr lang="nl-NL" altLang="nl-NL" smtClean="0">
                <a:solidFill>
                  <a:srgbClr val="5EC5ED"/>
                </a:solidFill>
                <a:latin typeface="Calibri" panose="020F0502020204030204" pitchFamily="34" charset="0"/>
              </a:rPr>
              <a:pPr/>
              <a:t>29</a:t>
            </a:fld>
            <a:endParaRPr lang="nl-NL" altLang="nl-NL" dirty="0">
              <a:solidFill>
                <a:srgbClr val="5EC5E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(2)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C52FE152-0A1A-4B10-84B8-2580D1E0D7D2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173348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+mj-lt"/>
              </a:rPr>
              <a:t>Praktische informatie ALV (online)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262658"/>
            <a:ext cx="7307648" cy="442567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nl-NL" sz="1400" dirty="0">
                <a:latin typeface="+mn-lt"/>
                <a:cs typeface="Calibri"/>
              </a:rPr>
              <a:t>Instructies om te stemmen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Wanneer er stemming plaats moet vinden, verloopt dit via een speciale link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Deze speciale link wordt tijdens de ALV via de chatomgeving gedeeld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Bij elke stemming heb je de unieke stemcode van je organisatie nodig. Deze moet je invullen om een geldige stem uit te kunnen brengen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De unieke stemcode heb je via de mail ontvangen. Houd jouw code dus bij de hand tijdens de ALV! </a:t>
            </a:r>
          </a:p>
          <a:p>
            <a:pPr>
              <a:lnSpc>
                <a:spcPct val="150000"/>
              </a:lnSpc>
            </a:pPr>
            <a:endParaRPr lang="nl-NL" sz="1400" b="0" dirty="0">
              <a:latin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nl-NL" sz="1400" dirty="0">
                <a:latin typeface="+mn-lt"/>
                <a:cs typeface="Calibri"/>
              </a:rPr>
              <a:t>Vragen?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Na ieder agendapunt is er gelegenheid tot het stellen van vragen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Dit verloopt ook via de chatomgeving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Stel je vraag in de chatomgeving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Wanneer je vraag is voorgelezen, zet je de microfoon op </a:t>
            </a:r>
            <a:r>
              <a:rPr lang="nl-NL" sz="1400" b="0" dirty="0" err="1">
                <a:solidFill>
                  <a:schemeClr val="tx1"/>
                </a:solidFill>
                <a:latin typeface="+mn-lt"/>
                <a:cs typeface="Calibri"/>
              </a:rPr>
              <a:t>unmute</a:t>
            </a: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 als je nog nadere toelichting wilt geven op de vraag of nog wilt reageren op het gegeven antwoord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Daarna gelieve de microfoon weer op </a:t>
            </a:r>
            <a:r>
              <a:rPr lang="nl-NL" sz="1400" b="0" dirty="0" err="1">
                <a:solidFill>
                  <a:schemeClr val="tx1"/>
                </a:solidFill>
                <a:latin typeface="+mn-lt"/>
                <a:cs typeface="Calibri"/>
              </a:rPr>
              <a:t>mute</a:t>
            </a:r>
            <a:r>
              <a:rPr lang="nl-NL" sz="1400" b="0" dirty="0">
                <a:solidFill>
                  <a:schemeClr val="tx1"/>
                </a:solidFill>
                <a:latin typeface="+mn-lt"/>
                <a:cs typeface="Calibri"/>
              </a:rPr>
              <a:t> te zetten</a:t>
            </a:r>
          </a:p>
          <a:p>
            <a:endParaRPr lang="nl-NL" sz="2000" b="0" dirty="0">
              <a:latin typeface="+mn-lt"/>
              <a:cs typeface="Calibri"/>
            </a:endParaRPr>
          </a:p>
          <a:p>
            <a:r>
              <a:rPr lang="nl-NL" sz="2000" b="0" dirty="0">
                <a:latin typeface="+mn-lt"/>
                <a:cs typeface="Calibri"/>
              </a:rPr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3</a:t>
            </a:fld>
            <a:endParaRPr lang="nl-NL">
              <a:latin typeface="+mj-lt"/>
            </a:endParaRP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15545C9-1BBD-41B0-AF08-8F45D9BFD44C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57430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37F19-6470-49FD-8A20-41DCF77C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12838"/>
            <a:ext cx="7200900" cy="360362"/>
          </a:xfrm>
        </p:spPr>
        <p:txBody>
          <a:bodyPr/>
          <a:lstStyle/>
          <a:p>
            <a:pPr>
              <a:defRPr/>
            </a:pPr>
            <a:r>
              <a:rPr lang="nl-NL" dirty="0">
                <a:latin typeface="+mj-lt"/>
              </a:rPr>
              <a:t>KENNIS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2E464-4E46-48F9-A9AC-27E7FC89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28775"/>
            <a:ext cx="7200900" cy="4022725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nl-NL" sz="2400" dirty="0">
                <a:latin typeface="+mj-lt"/>
              </a:rPr>
              <a:t>On going business</a:t>
            </a:r>
          </a:p>
          <a:p>
            <a:pPr>
              <a:buClr>
                <a:srgbClr val="7AB51D"/>
              </a:buClr>
            </a:pPr>
            <a:endParaRPr lang="nl-NL" sz="2400" dirty="0">
              <a:latin typeface="+mj-lt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err="1">
                <a:solidFill>
                  <a:schemeClr val="tx1"/>
                </a:solidFill>
                <a:latin typeface="+mn-lt"/>
              </a:rPr>
              <a:t>Implementatie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Integrated Pest Management</a:t>
            </a:r>
            <a:endParaRPr lang="nl-NL" b="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Klimaatverandering en natuurgras (biodiversiteit, watermanagement)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Hybride sportvelden (normering, mestgebruik)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Duurzaamheid kunstgras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Recycling kunstgras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Zorgplicht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Gebruik </a:t>
            </a:r>
            <a:r>
              <a:rPr lang="nl-NL" b="0" dirty="0" err="1">
                <a:solidFill>
                  <a:schemeClr val="tx1"/>
                </a:solidFill>
                <a:latin typeface="+mn-lt"/>
              </a:rPr>
              <a:t>infill</a:t>
            </a:r>
            <a:r>
              <a:rPr lang="nl-NL" b="0" dirty="0">
                <a:solidFill>
                  <a:schemeClr val="tx1"/>
                </a:solidFill>
                <a:latin typeface="+mn-lt"/>
              </a:rPr>
              <a:t>-materialen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055F61-91EF-4C2C-A88A-C616306D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39BC4-FCC6-491C-BA6F-C7945F223744}" type="slidenum">
              <a:rPr lang="nl-NL" altLang="nl-NL" smtClean="0">
                <a:latin typeface="+mj-lt"/>
              </a:rPr>
              <a:pPr>
                <a:defRPr/>
              </a:pPr>
              <a:t>30</a:t>
            </a:fld>
            <a:endParaRPr lang="nl-NL" altLang="nl-NL" dirty="0">
              <a:latin typeface="+mj-lt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(3)</a:t>
            </a: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E040A802-6378-4FC6-AB0D-175773F4FB4D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2670195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2E464-4E46-48F9-A9AC-27E7FC89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28775"/>
            <a:ext cx="7200900" cy="4022725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nl-NL" sz="2400" dirty="0" err="1">
                <a:latin typeface="+mj-lt"/>
              </a:rPr>
              <a:t>Onderzoeksmatrix</a:t>
            </a:r>
            <a:r>
              <a:rPr lang="nl-NL" sz="2400" dirty="0">
                <a:latin typeface="+mj-lt"/>
              </a:rPr>
              <a:t> (Toetsingscommissie)</a:t>
            </a:r>
          </a:p>
          <a:p>
            <a:pPr lvl="0">
              <a:lnSpc>
                <a:spcPct val="150000"/>
              </a:lnSpc>
            </a:pPr>
            <a:endParaRPr lang="nl-NL" b="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Duurzaam machinegebruik bij onderhoud van natuurgras- en hybride sportvelden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(Her)gebruik van grondstoffen (circulariteit)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Duurzaam onderhoud van kunstgras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chemeClr val="tx1"/>
                </a:solidFill>
                <a:latin typeface="+mn-lt"/>
              </a:rPr>
              <a:t>Kwaliteit van kunstgras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055F61-91EF-4C2C-A88A-C616306D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39BC4-FCC6-491C-BA6F-C7945F223744}" type="slidenum">
              <a:rPr lang="nl-NL" altLang="nl-NL" smtClean="0">
                <a:latin typeface="+mj-lt"/>
              </a:rPr>
              <a:pPr>
                <a:defRPr/>
              </a:pPr>
              <a:t>31</a:t>
            </a:fld>
            <a:endParaRPr lang="nl-NL" altLang="nl-NL" dirty="0">
              <a:latin typeface="+mj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1537F19-6470-49FD-8A20-41DCF77C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12838"/>
            <a:ext cx="7200900" cy="360362"/>
          </a:xfrm>
        </p:spPr>
        <p:txBody>
          <a:bodyPr/>
          <a:lstStyle/>
          <a:p>
            <a:pPr>
              <a:defRPr/>
            </a:pPr>
            <a:r>
              <a:rPr lang="nl-NL" dirty="0">
                <a:latin typeface="+mj-lt"/>
              </a:rPr>
              <a:t>KENNIS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(4)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004FB4CC-DC0B-4FD5-A7AA-9699CA837FD5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3959265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72E464-4E46-48F9-A9AC-27E7FC89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100" y="1595120"/>
            <a:ext cx="7200900" cy="5171440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nl-NL" sz="2000" dirty="0">
                <a:latin typeface="+mj-lt"/>
              </a:rPr>
              <a:t>Proces kennis en onderzoeksvragen</a:t>
            </a: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chemeClr val="tx1"/>
                </a:solidFill>
                <a:latin typeface="+mn-lt"/>
              </a:rPr>
              <a:t>Signaleren en formuleren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Platforms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(Samenwerkingsverband) BSNC-leden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Stakeholders</a:t>
            </a: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chemeClr val="tx1"/>
                </a:solidFill>
                <a:latin typeface="+mn-lt"/>
              </a:rPr>
              <a:t>Beoordelen en adviseren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Toetsingscommissie (overlegt 2 weken voor vergadering verenigingsbestuur)</a:t>
            </a: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chemeClr val="tx1"/>
                </a:solidFill>
                <a:latin typeface="+mn-lt"/>
              </a:rPr>
              <a:t>Toekennen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Verenigingsbestuur</a:t>
            </a: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chemeClr val="tx1"/>
                </a:solidFill>
                <a:latin typeface="+mn-lt"/>
              </a:rPr>
              <a:t>Uitvoeren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Werkgroepen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Externe partijen</a:t>
            </a: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chemeClr val="tx1"/>
                </a:solidFill>
                <a:latin typeface="+mn-lt"/>
              </a:rPr>
              <a:t>Faciliteren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dirty="0">
                <a:solidFill>
                  <a:schemeClr val="tx1"/>
                </a:solidFill>
                <a:latin typeface="+mn-lt"/>
              </a:rPr>
              <a:t>BSNC-bureau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055F61-91EF-4C2C-A88A-C616306D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39BC4-FCC6-491C-BA6F-C7945F223744}" type="slidenum">
              <a:rPr lang="nl-NL" altLang="nl-NL" smtClean="0">
                <a:latin typeface="+mj-lt"/>
              </a:rPr>
              <a:pPr>
                <a:defRPr/>
              </a:pPr>
              <a:t>32</a:t>
            </a:fld>
            <a:endParaRPr lang="nl-NL" altLang="nl-NL" dirty="0">
              <a:latin typeface="+mj-lt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1537F19-6470-49FD-8A20-41DCF77CF013}"/>
              </a:ext>
            </a:extLst>
          </p:cNvPr>
          <p:cNvSpPr txBox="1">
            <a:spLocks/>
          </p:cNvSpPr>
          <p:nvPr/>
        </p:nvSpPr>
        <p:spPr>
          <a:xfrm>
            <a:off x="1295400" y="1112838"/>
            <a:ext cx="7200900" cy="36036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>
                <a:latin typeface="+mj-lt"/>
              </a:rPr>
              <a:t>KENNIS</a:t>
            </a:r>
            <a:endParaRPr lang="nl-NL" dirty="0">
              <a:latin typeface="+mj-lt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(5)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5F37A798-F8CE-4C9B-BEE9-37EDC9E89DE9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2438071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71AE18-40A8-40D0-A4C5-CF40358F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85215-6A66-4D91-A84D-6A683CE9A32C}" type="slidenum">
              <a:rPr lang="nl-NL" altLang="nl-NL" smtClean="0">
                <a:latin typeface="+mj-lt"/>
              </a:rPr>
              <a:pPr>
                <a:defRPr/>
              </a:pPr>
              <a:t>33</a:t>
            </a:fld>
            <a:endParaRPr lang="nl-NL" altLang="nl-NL" dirty="0">
              <a:latin typeface="+mj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C72E464-4E46-48F9-A9AC-27E7FC89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28775"/>
            <a:ext cx="7200900" cy="4022725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nl-NL" dirty="0">
                <a:latin typeface="+mn-lt"/>
              </a:rPr>
              <a:t>Inhoud en een sociale component</a:t>
            </a:r>
          </a:p>
          <a:p>
            <a:pPr>
              <a:buClr>
                <a:srgbClr val="7AB51D"/>
              </a:buClr>
            </a:pPr>
            <a:endParaRPr lang="nl-NL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7AB51D"/>
              </a:buClr>
            </a:pPr>
            <a:r>
              <a:rPr lang="nl-NL" dirty="0">
                <a:solidFill>
                  <a:schemeClr val="tx1"/>
                </a:solidFill>
                <a:latin typeface="+mn-lt"/>
              </a:rPr>
              <a:t>BSNC-breed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 err="1">
                <a:solidFill>
                  <a:srgbClr val="595959"/>
                </a:solidFill>
                <a:latin typeface="+mn-lt"/>
              </a:rPr>
              <a:t>ALV’s</a:t>
            </a:r>
            <a:r>
              <a:rPr lang="nl-NL" sz="1600" b="0" dirty="0">
                <a:solidFill>
                  <a:srgbClr val="595959"/>
                </a:solidFill>
                <a:latin typeface="+mn-lt"/>
              </a:rPr>
              <a:t> (gecombineerd met mini-symposium)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>
                <a:solidFill>
                  <a:srgbClr val="595959"/>
                </a:solidFill>
                <a:latin typeface="+mn-lt"/>
              </a:rPr>
              <a:t>Kwartaalbijeenkomsten platforms (mini-symposium)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>
                <a:solidFill>
                  <a:srgbClr val="595959"/>
                </a:solidFill>
                <a:latin typeface="+mn-lt"/>
              </a:rPr>
              <a:t>Congressen (</a:t>
            </a:r>
            <a:r>
              <a:rPr lang="nl-NL" sz="1600" b="0" dirty="0" err="1">
                <a:solidFill>
                  <a:srgbClr val="595959"/>
                </a:solidFill>
                <a:latin typeface="+mn-lt"/>
              </a:rPr>
              <a:t>conGRAS</a:t>
            </a:r>
            <a:r>
              <a:rPr lang="nl-NL" sz="1600" b="0" dirty="0">
                <a:solidFill>
                  <a:srgbClr val="595959"/>
                </a:solidFill>
                <a:latin typeface="+mn-lt"/>
              </a:rPr>
              <a:t>, Kunstgrascongres)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>
                <a:solidFill>
                  <a:srgbClr val="595959"/>
                </a:solidFill>
                <a:latin typeface="+mn-lt"/>
              </a:rPr>
              <a:t>Inspiratiesessies (gras, kunstgras, hybride)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>
                <a:solidFill>
                  <a:srgbClr val="595959"/>
                </a:solidFill>
                <a:latin typeface="+mn-lt"/>
              </a:rPr>
              <a:t>Expert meetings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>
                <a:solidFill>
                  <a:srgbClr val="595959"/>
                </a:solidFill>
                <a:latin typeface="+mn-lt"/>
                <a:cs typeface="Calibri"/>
              </a:rPr>
              <a:t>Werkbezoeken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>
                <a:solidFill>
                  <a:srgbClr val="595959"/>
                </a:solidFill>
                <a:latin typeface="+mn-lt"/>
              </a:rPr>
              <a:t>Cursussen en scholingen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>
                <a:solidFill>
                  <a:srgbClr val="595959"/>
                </a:solidFill>
                <a:latin typeface="+mn-lt"/>
              </a:rPr>
              <a:t>Webinars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sz="1600" b="0" dirty="0">
                <a:solidFill>
                  <a:srgbClr val="595959"/>
                </a:solidFill>
                <a:latin typeface="+mn-lt"/>
              </a:rPr>
              <a:t>Vakbeurzen (Sportaccommodaties, Nationale Sportvakbeurs)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1537F19-6470-49FD-8A20-41DCF77C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12838"/>
            <a:ext cx="7200900" cy="360362"/>
          </a:xfrm>
        </p:spPr>
        <p:txBody>
          <a:bodyPr/>
          <a:lstStyle/>
          <a:p>
            <a:pPr>
              <a:defRPr/>
            </a:pPr>
            <a:r>
              <a:rPr lang="nl-NL" dirty="0">
                <a:latin typeface="+mj-lt"/>
              </a:rPr>
              <a:t>ONTMOETEN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(6)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5CDA223E-4A36-44F9-B6BD-C9029D75120D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4188827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71AE18-40A8-40D0-A4C5-CF40358F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85215-6A66-4D91-A84D-6A683CE9A32C}" type="slidenum">
              <a:rPr lang="nl-NL" altLang="nl-NL" smtClean="0">
                <a:latin typeface="+mj-lt"/>
              </a:rPr>
              <a:pPr>
                <a:defRPr/>
              </a:pPr>
              <a:t>34</a:t>
            </a:fld>
            <a:endParaRPr lang="nl-NL" altLang="nl-NL" dirty="0">
              <a:latin typeface="+mj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C72E464-4E46-48F9-A9AC-27E7FC89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28775"/>
            <a:ext cx="7200900" cy="402272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  <a:buClr>
                <a:srgbClr val="7AB51D"/>
              </a:buClr>
            </a:pPr>
            <a:r>
              <a:rPr lang="nl-NL" dirty="0">
                <a:solidFill>
                  <a:schemeClr val="tx1"/>
                </a:solidFill>
                <a:latin typeface="+mn-lt"/>
              </a:rPr>
              <a:t>Platforms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rgbClr val="5F4C3F"/>
                </a:solidFill>
                <a:latin typeface="+mn-lt"/>
              </a:rPr>
              <a:t>Overleggen platformbesturen (5 – 6 / jaar)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rgbClr val="5F4C3F"/>
                </a:solidFill>
                <a:latin typeface="+mn-lt"/>
              </a:rPr>
              <a:t>(Online) overleg platformbestuur  – platformleden (2/jaar)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rgbClr val="5F4C3F"/>
                </a:solidFill>
                <a:latin typeface="+mn-lt"/>
              </a:rPr>
              <a:t>(Online) overleg platformbestuur – </a:t>
            </a:r>
            <a:r>
              <a:rPr lang="nl-NL" b="0" dirty="0" err="1">
                <a:solidFill>
                  <a:srgbClr val="5F4C3F"/>
                </a:solidFill>
                <a:latin typeface="+mn-lt"/>
              </a:rPr>
              <a:t>werkgroepleden</a:t>
            </a:r>
            <a:r>
              <a:rPr lang="nl-NL" b="0" dirty="0">
                <a:solidFill>
                  <a:srgbClr val="5F4C3F"/>
                </a:solidFill>
                <a:latin typeface="+mn-lt"/>
              </a:rPr>
              <a:t> (2/jaar)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r>
              <a:rPr lang="nl-NL" b="0" dirty="0">
                <a:solidFill>
                  <a:srgbClr val="5F4C3F"/>
                </a:solidFill>
                <a:latin typeface="+mn-lt"/>
              </a:rPr>
              <a:t>Platformbijeenkomsten (2/jaar)</a:t>
            </a:r>
          </a:p>
          <a:p>
            <a:pPr marL="342900" indent="-342900">
              <a:lnSpc>
                <a:spcPct val="150000"/>
              </a:lnSpc>
              <a:buClr>
                <a:srgbClr val="7AB51D"/>
              </a:buClr>
              <a:buFont typeface="Wingdings" panose="05000000000000000000" pitchFamily="2" charset="2"/>
              <a:buChar char="§"/>
            </a:pPr>
            <a:endParaRPr lang="nl-NL" b="0" dirty="0">
              <a:solidFill>
                <a:srgbClr val="5F4C3F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7AB51D"/>
              </a:buClr>
            </a:pPr>
            <a:r>
              <a:rPr lang="nl-NL" dirty="0">
                <a:solidFill>
                  <a:srgbClr val="5F4C3F"/>
                </a:solidFill>
                <a:latin typeface="+mn-lt"/>
              </a:rPr>
              <a:t>Werkgroepen</a:t>
            </a:r>
          </a:p>
          <a:p>
            <a:pPr marL="285750" indent="-285750">
              <a:lnSpc>
                <a:spcPct val="150000"/>
              </a:lnSpc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5F4C3F"/>
                </a:solidFill>
                <a:latin typeface="+mn-lt"/>
              </a:rPr>
              <a:t>Afhankelijk van voortgang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1537F19-6470-49FD-8A20-41DCF77C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12838"/>
            <a:ext cx="7200900" cy="360362"/>
          </a:xfrm>
        </p:spPr>
        <p:txBody>
          <a:bodyPr/>
          <a:lstStyle/>
          <a:p>
            <a:pPr>
              <a:defRPr/>
            </a:pPr>
            <a:r>
              <a:rPr lang="nl-NL" dirty="0">
                <a:latin typeface="+mj-lt"/>
              </a:rPr>
              <a:t>ONTMOETEN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(7)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A82AB9E1-53DD-41F7-88F6-6DC88EE3FB12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1531201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0FBDD9-C019-433A-990D-97CFEFDB0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15547"/>
            <a:ext cx="7200900" cy="4650105"/>
          </a:xfrm>
        </p:spPr>
        <p:txBody>
          <a:bodyPr/>
          <a:lstStyle/>
          <a:p>
            <a:pPr>
              <a:defRPr/>
            </a:pPr>
            <a:r>
              <a:rPr lang="nl-NL" sz="2000" dirty="0">
                <a:latin typeface="+mj-lt"/>
              </a:rPr>
              <a:t>Speerpunten</a:t>
            </a:r>
          </a:p>
          <a:p>
            <a:pPr marL="0" lvl="2" indent="0">
              <a:lnSpc>
                <a:spcPct val="150000"/>
              </a:lnSpc>
              <a:buNone/>
              <a:defRPr/>
            </a:pPr>
            <a:r>
              <a:rPr lang="nl-NL" b="1" dirty="0">
                <a:solidFill>
                  <a:schemeClr val="tx1"/>
                </a:solidFill>
                <a:latin typeface="+mj-lt"/>
              </a:rPr>
              <a:t>Intern</a:t>
            </a:r>
          </a:p>
          <a:p>
            <a:pPr lvl="2">
              <a:lnSpc>
                <a:spcPct val="150000"/>
              </a:lnSpc>
              <a:defRPr/>
            </a:pPr>
            <a:r>
              <a:rPr lang="nl-NL" sz="1600" dirty="0">
                <a:solidFill>
                  <a:schemeClr val="tx1"/>
                </a:solidFill>
                <a:latin typeface="+mj-lt"/>
              </a:rPr>
              <a:t>Afstemming verenigingsbestuur - platforms – werkgroepen</a:t>
            </a:r>
          </a:p>
          <a:p>
            <a:pPr lvl="2">
              <a:lnSpc>
                <a:spcPct val="150000"/>
              </a:lnSpc>
              <a:defRPr/>
            </a:pPr>
            <a:r>
              <a:rPr lang="nl-NL" sz="1600" dirty="0">
                <a:solidFill>
                  <a:schemeClr val="tx1"/>
                </a:solidFill>
                <a:latin typeface="+mj-lt"/>
              </a:rPr>
              <a:t>Evaluatie BSNC-structuur 2019</a:t>
            </a:r>
            <a:endParaRPr lang="nl-NL" dirty="0">
              <a:solidFill>
                <a:schemeClr val="tx1"/>
              </a:solidFill>
              <a:latin typeface="+mj-lt"/>
            </a:endParaRPr>
          </a:p>
          <a:p>
            <a:pPr marL="0" lvl="2" indent="0">
              <a:lnSpc>
                <a:spcPct val="150000"/>
              </a:lnSpc>
              <a:buNone/>
              <a:defRPr/>
            </a:pPr>
            <a:endParaRPr lang="nl-NL" b="1" dirty="0">
              <a:solidFill>
                <a:schemeClr val="tx1"/>
              </a:solidFill>
              <a:latin typeface="+mj-lt"/>
            </a:endParaRPr>
          </a:p>
          <a:p>
            <a:pPr marL="0" lvl="2" indent="0">
              <a:lnSpc>
                <a:spcPct val="150000"/>
              </a:lnSpc>
              <a:buNone/>
              <a:defRPr/>
            </a:pPr>
            <a:r>
              <a:rPr lang="nl-NL" b="1" dirty="0">
                <a:solidFill>
                  <a:schemeClr val="tx1"/>
                </a:solidFill>
                <a:latin typeface="+mj-lt"/>
              </a:rPr>
              <a:t>Extern</a:t>
            </a:r>
          </a:p>
          <a:p>
            <a:pPr lvl="2">
              <a:lnSpc>
                <a:spcPct val="150000"/>
              </a:lnSpc>
              <a:defRPr/>
            </a:pPr>
            <a:r>
              <a:rPr lang="nl-NL" sz="1600" dirty="0">
                <a:solidFill>
                  <a:schemeClr val="tx1"/>
                </a:solidFill>
                <a:latin typeface="+mj-lt"/>
              </a:rPr>
              <a:t>Routekaart Verduurzaming sport</a:t>
            </a:r>
          </a:p>
          <a:p>
            <a:pPr lvl="2">
              <a:lnSpc>
                <a:spcPct val="150000"/>
              </a:lnSpc>
              <a:defRPr/>
            </a:pPr>
            <a:r>
              <a:rPr lang="nl-NL" sz="1600" dirty="0">
                <a:solidFill>
                  <a:schemeClr val="tx1"/>
                </a:solidFill>
                <a:latin typeface="+mj-lt"/>
              </a:rPr>
              <a:t>NOC*NSF Expertiseplatform sportinfrastructuur</a:t>
            </a:r>
          </a:p>
          <a:p>
            <a:pPr lvl="2">
              <a:lnSpc>
                <a:spcPct val="150000"/>
              </a:lnSpc>
              <a:defRPr/>
            </a:pPr>
            <a:r>
              <a:rPr lang="nl-NL" sz="1600" dirty="0">
                <a:solidFill>
                  <a:schemeClr val="tx1"/>
                </a:solidFill>
                <a:latin typeface="+mj-lt"/>
              </a:rPr>
              <a:t>VSG normeringscommissie sportaccommodaties</a:t>
            </a:r>
          </a:p>
          <a:p>
            <a:pPr lvl="2">
              <a:lnSpc>
                <a:spcPct val="150000"/>
              </a:lnSpc>
              <a:defRPr/>
            </a:pPr>
            <a:r>
              <a:rPr lang="nl-NL" sz="1600" dirty="0">
                <a:solidFill>
                  <a:schemeClr val="tx1"/>
                </a:solidFill>
                <a:latin typeface="+mj-lt"/>
              </a:rPr>
              <a:t>HAS Den Bosch, IPC Groene Ruimte</a:t>
            </a:r>
          </a:p>
          <a:p>
            <a:pPr lvl="2">
              <a:lnSpc>
                <a:spcPct val="150000"/>
              </a:lnSpc>
              <a:defRPr/>
            </a:pPr>
            <a:r>
              <a:rPr lang="nl-NL" sz="1600" dirty="0">
                <a:solidFill>
                  <a:schemeClr val="tx1"/>
                </a:solidFill>
                <a:latin typeface="+mj-lt"/>
              </a:rPr>
              <a:t>VHG, </a:t>
            </a:r>
            <a:r>
              <a:rPr lang="nl-NL" sz="1600" dirty="0" err="1">
                <a:solidFill>
                  <a:schemeClr val="tx1"/>
                </a:solidFill>
                <a:latin typeface="+mj-lt"/>
              </a:rPr>
              <a:t>Cumela</a:t>
            </a:r>
            <a:r>
              <a:rPr lang="nl-NL" sz="1600" dirty="0">
                <a:solidFill>
                  <a:schemeClr val="tx1"/>
                </a:solidFill>
                <a:latin typeface="+mj-lt"/>
              </a:rPr>
              <a:t>, Golfalliantie</a:t>
            </a:r>
          </a:p>
          <a:p>
            <a:pPr lvl="2">
              <a:lnSpc>
                <a:spcPct val="150000"/>
              </a:lnSpc>
              <a:defRPr/>
            </a:pPr>
            <a:r>
              <a:rPr lang="nl-NL" sz="1600" dirty="0">
                <a:solidFill>
                  <a:schemeClr val="tx1"/>
                </a:solidFill>
                <a:latin typeface="+mj-lt"/>
              </a:rPr>
              <a:t>ESTC</a:t>
            </a:r>
          </a:p>
          <a:p>
            <a:pPr lvl="3">
              <a:defRPr/>
            </a:pPr>
            <a:endParaRPr lang="nl-NL" dirty="0">
              <a:latin typeface="+mn-lt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6FFE20-E5F7-4FCD-AD35-3CC2419E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31BEA-8E7C-4CF9-8DF8-8C725581EDFB}" type="slidenum">
              <a:rPr lang="nl-NL" altLang="nl-NL" smtClean="0">
                <a:latin typeface="+mn-lt"/>
              </a:rPr>
              <a:pPr>
                <a:defRPr/>
              </a:pPr>
              <a:t>35</a:t>
            </a:fld>
            <a:endParaRPr lang="nl-NL" altLang="nl-NL" dirty="0">
              <a:latin typeface="+mn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5343" t="55175" r="56575" b="14627"/>
          <a:stretch/>
        </p:blipFill>
        <p:spPr>
          <a:xfrm>
            <a:off x="6254714" y="3775169"/>
            <a:ext cx="2651161" cy="249048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1537F19-6470-49FD-8A20-41DCF77C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12838"/>
            <a:ext cx="7200900" cy="360362"/>
          </a:xfrm>
        </p:spPr>
        <p:txBody>
          <a:bodyPr/>
          <a:lstStyle/>
          <a:p>
            <a:pPr>
              <a:defRPr/>
            </a:pPr>
            <a:r>
              <a:rPr lang="nl-NL" dirty="0">
                <a:latin typeface="+mj-lt"/>
              </a:rPr>
              <a:t>SAMENWERKEN EN VERBINDEN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(8)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A0EE0A8F-2868-4050-A11C-4D3C9B9B7546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861235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537F19-6470-49FD-8A20-41DCF77C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12838"/>
            <a:ext cx="7200900" cy="360362"/>
          </a:xfrm>
        </p:spPr>
        <p:txBody>
          <a:bodyPr/>
          <a:lstStyle/>
          <a:p>
            <a:pPr>
              <a:defRPr/>
            </a:pPr>
            <a:r>
              <a:rPr lang="nl-NL" dirty="0">
                <a:latin typeface="+mj-lt"/>
              </a:rPr>
              <a:t>SAMENWERKEN EN VERBINDEN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(9)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66F16D04-19AC-4887-BDE1-5A3311CE653B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871662"/>
            <a:ext cx="3919538" cy="27745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12" y="3614737"/>
            <a:ext cx="3886123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3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2019752"/>
            <a:ext cx="7200000" cy="360000"/>
          </a:xfrm>
        </p:spPr>
        <p:txBody>
          <a:bodyPr/>
          <a:lstStyle/>
          <a:p>
            <a:r>
              <a:rPr lang="nl-NL" dirty="0">
                <a:solidFill>
                  <a:srgbClr val="92D050"/>
                </a:solidFill>
                <a:latin typeface="+mj-lt"/>
              </a:rPr>
              <a:t>Routekaart Verduurzaming Sport en Nationaal Sportakkoord</a:t>
            </a:r>
          </a:p>
        </p:txBody>
      </p:sp>
      <p:sp>
        <p:nvSpPr>
          <p:cNvPr id="11" name="Google Shape;55;p13"/>
          <p:cNvSpPr/>
          <p:nvPr/>
        </p:nvSpPr>
        <p:spPr>
          <a:xfrm>
            <a:off x="1403648" y="2716424"/>
            <a:ext cx="1821600" cy="489900"/>
          </a:xfrm>
          <a:prstGeom prst="flowChartAlternateProcess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b="1" dirty="0">
                <a:solidFill>
                  <a:prstClr val="black"/>
                </a:solidFill>
              </a:rPr>
              <a:t>Klimaatakkoord</a:t>
            </a:r>
            <a:endParaRPr b="1" dirty="0">
              <a:solidFill>
                <a:prstClr val="black"/>
              </a:solidFill>
            </a:endParaRPr>
          </a:p>
        </p:txBody>
      </p:sp>
      <p:sp>
        <p:nvSpPr>
          <p:cNvPr id="12" name="Google Shape;56;p13"/>
          <p:cNvSpPr/>
          <p:nvPr/>
        </p:nvSpPr>
        <p:spPr>
          <a:xfrm>
            <a:off x="1403648" y="3833174"/>
            <a:ext cx="1821600" cy="704100"/>
          </a:xfrm>
          <a:prstGeom prst="flowChartAlternateProcess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600" b="1">
                <a:solidFill>
                  <a:prstClr val="black"/>
                </a:solidFill>
              </a:rPr>
              <a:t>Routekaart Verduurzaming Sport</a:t>
            </a:r>
            <a:endParaRPr sz="1600" b="1">
              <a:solidFill>
                <a:prstClr val="black"/>
              </a:solidFill>
            </a:endParaRPr>
          </a:p>
        </p:txBody>
      </p:sp>
      <p:sp>
        <p:nvSpPr>
          <p:cNvPr id="13" name="Google Shape;57;p13"/>
          <p:cNvSpPr/>
          <p:nvPr/>
        </p:nvSpPr>
        <p:spPr>
          <a:xfrm>
            <a:off x="6883573" y="2690174"/>
            <a:ext cx="1979700" cy="704100"/>
          </a:xfrm>
          <a:prstGeom prst="flowChartAlternateProcess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b="1" dirty="0">
                <a:solidFill>
                  <a:prstClr val="black"/>
                </a:solidFill>
              </a:rPr>
              <a:t>Nationaal Sportakkoord</a:t>
            </a:r>
            <a:endParaRPr b="1" dirty="0">
              <a:solidFill>
                <a:prstClr val="black"/>
              </a:solidFill>
            </a:endParaRPr>
          </a:p>
        </p:txBody>
      </p:sp>
      <p:sp>
        <p:nvSpPr>
          <p:cNvPr id="14" name="Google Shape;58;p13"/>
          <p:cNvSpPr/>
          <p:nvPr/>
        </p:nvSpPr>
        <p:spPr>
          <a:xfrm>
            <a:off x="1403648" y="4828024"/>
            <a:ext cx="1821600" cy="260400"/>
          </a:xfrm>
          <a:prstGeom prst="flowChartAlternateProcess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Circulair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5" name="Google Shape;59;p13"/>
          <p:cNvSpPr/>
          <p:nvPr/>
        </p:nvSpPr>
        <p:spPr>
          <a:xfrm>
            <a:off x="1403648" y="4537274"/>
            <a:ext cx="1821600" cy="260400"/>
          </a:xfrm>
          <a:prstGeom prst="flowChartAlternateProcess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CO2-neutraal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6" name="Google Shape;60;p13"/>
          <p:cNvSpPr/>
          <p:nvPr/>
        </p:nvSpPr>
        <p:spPr>
          <a:xfrm>
            <a:off x="1403648" y="5118774"/>
            <a:ext cx="1821600" cy="260400"/>
          </a:xfrm>
          <a:prstGeom prst="flowChartAlternateProcess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Milieuvriendelijk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7" name="Google Shape;61;p13"/>
          <p:cNvSpPr/>
          <p:nvPr/>
        </p:nvSpPr>
        <p:spPr>
          <a:xfrm>
            <a:off x="6883573" y="3417274"/>
            <a:ext cx="1979700" cy="405600"/>
          </a:xfrm>
          <a:prstGeom prst="flowChartAlternateProcess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Duurzame sportinfrastructuur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8" name="Google Shape;62;p13"/>
          <p:cNvSpPr/>
          <p:nvPr/>
        </p:nvSpPr>
        <p:spPr>
          <a:xfrm>
            <a:off x="6801673" y="4193649"/>
            <a:ext cx="2137800" cy="704100"/>
          </a:xfrm>
          <a:prstGeom prst="flowChartAlternateProcess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400" b="1">
                <a:solidFill>
                  <a:prstClr val="black"/>
                </a:solidFill>
              </a:rPr>
              <a:t>NOC*NSF Duurzame Sportaccommodaties</a:t>
            </a:r>
            <a:endParaRPr sz="1400" b="1">
              <a:solidFill>
                <a:prstClr val="black"/>
              </a:solidFill>
            </a:endParaRPr>
          </a:p>
        </p:txBody>
      </p:sp>
      <p:sp>
        <p:nvSpPr>
          <p:cNvPr id="19" name="Google Shape;64;p13"/>
          <p:cNvSpPr/>
          <p:nvPr/>
        </p:nvSpPr>
        <p:spPr>
          <a:xfrm>
            <a:off x="6801673" y="4905981"/>
            <a:ext cx="2137800" cy="2604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Sportvelden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20" name="Google Shape;65;p13"/>
          <p:cNvSpPr/>
          <p:nvPr/>
        </p:nvSpPr>
        <p:spPr>
          <a:xfrm>
            <a:off x="6801673" y="5166393"/>
            <a:ext cx="2137800" cy="2604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Sportaccommodaties</a:t>
            </a:r>
            <a:endParaRPr sz="1200" b="1">
              <a:solidFill>
                <a:prstClr val="black"/>
              </a:solidFill>
            </a:endParaRPr>
          </a:p>
        </p:txBody>
      </p:sp>
      <p:cxnSp>
        <p:nvCxnSpPr>
          <p:cNvPr id="21" name="Google Shape;71;p13"/>
          <p:cNvCxnSpPr>
            <a:stCxn id="11" idx="2"/>
            <a:endCxn id="12" idx="0"/>
          </p:cNvCxnSpPr>
          <p:nvPr/>
        </p:nvCxnSpPr>
        <p:spPr>
          <a:xfrm>
            <a:off x="2314448" y="3206324"/>
            <a:ext cx="0" cy="627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73;p13"/>
          <p:cNvCxnSpPr>
            <a:stCxn id="17" idx="2"/>
            <a:endCxn id="18" idx="0"/>
          </p:cNvCxnSpPr>
          <p:nvPr/>
        </p:nvCxnSpPr>
        <p:spPr>
          <a:xfrm flipH="1">
            <a:off x="7870723" y="3822874"/>
            <a:ext cx="2700" cy="370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Google Shape;94;p14"/>
          <p:cNvSpPr/>
          <p:nvPr/>
        </p:nvSpPr>
        <p:spPr>
          <a:xfrm>
            <a:off x="6801673" y="5430837"/>
            <a:ext cx="2137800" cy="465212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1200" b="1">
                <a:solidFill>
                  <a:prstClr val="black"/>
                </a:solidFill>
              </a:rPr>
              <a:t>Expertiseplatform sportinfrastructuur</a:t>
            </a:r>
          </a:p>
        </p:txBody>
      </p:sp>
      <p:cxnSp>
        <p:nvCxnSpPr>
          <p:cNvPr id="4" name="Rechte verbindingslijn met pijl 3"/>
          <p:cNvCxnSpPr>
            <a:stCxn id="12" idx="3"/>
            <a:endCxn id="17" idx="1"/>
          </p:cNvCxnSpPr>
          <p:nvPr/>
        </p:nvCxnSpPr>
        <p:spPr>
          <a:xfrm flipV="1">
            <a:off x="3225248" y="3620074"/>
            <a:ext cx="3658325" cy="56515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stCxn id="12" idx="3"/>
            <a:endCxn id="18" idx="1"/>
          </p:cNvCxnSpPr>
          <p:nvPr/>
        </p:nvCxnSpPr>
        <p:spPr>
          <a:xfrm>
            <a:off x="3225248" y="4185224"/>
            <a:ext cx="3576425" cy="36047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 1">
            <a:extLst>
              <a:ext uri="{FF2B5EF4-FFF2-40B4-BE49-F238E27FC236}">
                <a16:creationId xmlns:a16="http://schemas.microsoft.com/office/drawing/2014/main" id="{D1537F19-6470-49FD-8A20-41DCF77CF013}"/>
              </a:ext>
            </a:extLst>
          </p:cNvPr>
          <p:cNvSpPr txBox="1">
            <a:spLocks/>
          </p:cNvSpPr>
          <p:nvPr/>
        </p:nvSpPr>
        <p:spPr>
          <a:xfrm>
            <a:off x="1295400" y="1112838"/>
            <a:ext cx="7200900" cy="36036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>
                <a:latin typeface="+mj-lt"/>
              </a:rPr>
              <a:t>SAMENWERKEN EN VERBINDEN</a:t>
            </a:r>
            <a:endParaRPr lang="nl-NL" dirty="0">
              <a:latin typeface="+mj-lt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(10)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ECC6A7B-0202-46C8-8146-6C050A8A761B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14857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/>
              <a:pPr/>
              <a:t>38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1196792"/>
            <a:ext cx="7200000" cy="360000"/>
          </a:xfrm>
        </p:spPr>
        <p:txBody>
          <a:bodyPr/>
          <a:lstStyle/>
          <a:p>
            <a:r>
              <a:rPr lang="nl-NL" dirty="0">
                <a:solidFill>
                  <a:srgbClr val="92D050"/>
                </a:solidFill>
                <a:latin typeface="+mj-lt"/>
              </a:rPr>
              <a:t>Routekaart verduurzaming sport</a:t>
            </a:r>
          </a:p>
        </p:txBody>
      </p:sp>
      <p:sp>
        <p:nvSpPr>
          <p:cNvPr id="7" name="Google Shape;55;p13"/>
          <p:cNvSpPr/>
          <p:nvPr/>
        </p:nvSpPr>
        <p:spPr>
          <a:xfrm>
            <a:off x="1730287" y="1818638"/>
            <a:ext cx="1821600" cy="489900"/>
          </a:xfrm>
          <a:prstGeom prst="flowChartAlternateProcess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b="1">
                <a:solidFill>
                  <a:prstClr val="black"/>
                </a:solidFill>
              </a:rPr>
              <a:t>Klimaatakkoord</a:t>
            </a:r>
            <a:endParaRPr b="1">
              <a:solidFill>
                <a:prstClr val="black"/>
              </a:solidFill>
            </a:endParaRPr>
          </a:p>
        </p:txBody>
      </p:sp>
      <p:sp>
        <p:nvSpPr>
          <p:cNvPr id="8" name="Google Shape;56;p13"/>
          <p:cNvSpPr/>
          <p:nvPr/>
        </p:nvSpPr>
        <p:spPr>
          <a:xfrm>
            <a:off x="1730287" y="2935388"/>
            <a:ext cx="1821600" cy="704100"/>
          </a:xfrm>
          <a:prstGeom prst="flowChartAlternateProcess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600" b="1" dirty="0">
                <a:solidFill>
                  <a:prstClr val="black"/>
                </a:solidFill>
              </a:rPr>
              <a:t>Routekaart Verduurzaming Sport</a:t>
            </a:r>
            <a:endParaRPr sz="1600" b="1" dirty="0">
              <a:solidFill>
                <a:prstClr val="black"/>
              </a:solidFill>
            </a:endParaRPr>
          </a:p>
        </p:txBody>
      </p:sp>
      <p:sp>
        <p:nvSpPr>
          <p:cNvPr id="11" name="Google Shape;58;p13"/>
          <p:cNvSpPr/>
          <p:nvPr/>
        </p:nvSpPr>
        <p:spPr>
          <a:xfrm>
            <a:off x="1730287" y="3930238"/>
            <a:ext cx="1821600" cy="260400"/>
          </a:xfrm>
          <a:prstGeom prst="flowChartAlternateProcess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Circulair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2" name="Google Shape;59;p13"/>
          <p:cNvSpPr/>
          <p:nvPr/>
        </p:nvSpPr>
        <p:spPr>
          <a:xfrm>
            <a:off x="1730287" y="3639488"/>
            <a:ext cx="1821600" cy="260400"/>
          </a:xfrm>
          <a:prstGeom prst="flowChartAlternateProcess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CO2-neutraal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3" name="Google Shape;60;p13"/>
          <p:cNvSpPr/>
          <p:nvPr/>
        </p:nvSpPr>
        <p:spPr>
          <a:xfrm>
            <a:off x="1730287" y="4220988"/>
            <a:ext cx="1821600" cy="260400"/>
          </a:xfrm>
          <a:prstGeom prst="flowChartAlternateProcess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Milieuvriendelijk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4" name="Google Shape;66;p13"/>
          <p:cNvSpPr/>
          <p:nvPr/>
        </p:nvSpPr>
        <p:spPr>
          <a:xfrm>
            <a:off x="2863087" y="5583738"/>
            <a:ext cx="4875300" cy="489900"/>
          </a:xfrm>
          <a:prstGeom prst="flowChartAlternateProcess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b="1">
                <a:solidFill>
                  <a:prstClr val="black"/>
                </a:solidFill>
              </a:rPr>
              <a:t>BSNC</a:t>
            </a:r>
            <a:endParaRPr b="1">
              <a:solidFill>
                <a:prstClr val="black"/>
              </a:solidFill>
            </a:endParaRPr>
          </a:p>
        </p:txBody>
      </p:sp>
      <p:sp>
        <p:nvSpPr>
          <p:cNvPr id="15" name="Google Shape;67;p13"/>
          <p:cNvSpPr/>
          <p:nvPr/>
        </p:nvSpPr>
        <p:spPr>
          <a:xfrm>
            <a:off x="5159162" y="5060038"/>
            <a:ext cx="1131300" cy="4899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Circulariteit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6" name="Google Shape;68;p13"/>
          <p:cNvSpPr/>
          <p:nvPr/>
        </p:nvSpPr>
        <p:spPr>
          <a:xfrm>
            <a:off x="6290462" y="5060026"/>
            <a:ext cx="1481400" cy="4899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 dirty="0">
                <a:solidFill>
                  <a:prstClr val="black"/>
                </a:solidFill>
              </a:rPr>
              <a:t>Duurzaamheids-</a:t>
            </a:r>
            <a:endParaRPr sz="1200" b="1" dirty="0">
              <a:solidFill>
                <a:prstClr val="black"/>
              </a:solidFill>
            </a:endParaRPr>
          </a:p>
          <a:p>
            <a:pPr algn="ctr"/>
            <a:r>
              <a:rPr lang="nl" sz="1200" b="1" dirty="0">
                <a:solidFill>
                  <a:prstClr val="black"/>
                </a:solidFill>
              </a:rPr>
              <a:t>label</a:t>
            </a:r>
            <a:endParaRPr sz="1200" b="1" dirty="0">
              <a:solidFill>
                <a:prstClr val="black"/>
              </a:solidFill>
            </a:endParaRPr>
          </a:p>
        </p:txBody>
      </p:sp>
      <p:sp>
        <p:nvSpPr>
          <p:cNvPr id="17" name="Google Shape;69;p13"/>
          <p:cNvSpPr/>
          <p:nvPr/>
        </p:nvSpPr>
        <p:spPr>
          <a:xfrm>
            <a:off x="4027862" y="5062888"/>
            <a:ext cx="1131300" cy="4899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Zorgplicht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8" name="Google Shape;70;p13"/>
          <p:cNvSpPr/>
          <p:nvPr/>
        </p:nvSpPr>
        <p:spPr>
          <a:xfrm>
            <a:off x="2863087" y="5076788"/>
            <a:ext cx="1131300" cy="4899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Green Deal Sport</a:t>
            </a:r>
            <a:endParaRPr sz="1200" b="1">
              <a:solidFill>
                <a:prstClr val="black"/>
              </a:solidFill>
            </a:endParaRPr>
          </a:p>
        </p:txBody>
      </p:sp>
      <p:cxnSp>
        <p:nvCxnSpPr>
          <p:cNvPr id="19" name="Google Shape;71;p13"/>
          <p:cNvCxnSpPr>
            <a:stCxn id="7" idx="2"/>
            <a:endCxn id="8" idx="0"/>
          </p:cNvCxnSpPr>
          <p:nvPr/>
        </p:nvCxnSpPr>
        <p:spPr>
          <a:xfrm>
            <a:off x="2641087" y="2308538"/>
            <a:ext cx="0" cy="627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75;p13"/>
          <p:cNvCxnSpPr>
            <a:stCxn id="18" idx="0"/>
            <a:endCxn id="13" idx="2"/>
          </p:cNvCxnSpPr>
          <p:nvPr/>
        </p:nvCxnSpPr>
        <p:spPr>
          <a:xfrm rot="10800000">
            <a:off x="2641237" y="4481288"/>
            <a:ext cx="787500" cy="5955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76;p13"/>
          <p:cNvCxnSpPr>
            <a:stCxn id="17" idx="0"/>
            <a:endCxn id="13" idx="2"/>
          </p:cNvCxnSpPr>
          <p:nvPr/>
        </p:nvCxnSpPr>
        <p:spPr>
          <a:xfrm rot="10800000">
            <a:off x="2641112" y="4481488"/>
            <a:ext cx="1952400" cy="5814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77;p13"/>
          <p:cNvCxnSpPr>
            <a:stCxn id="17" idx="0"/>
          </p:cNvCxnSpPr>
          <p:nvPr/>
        </p:nvCxnSpPr>
        <p:spPr>
          <a:xfrm rot="10800000">
            <a:off x="3551912" y="4038388"/>
            <a:ext cx="1041600" cy="10245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78;p13"/>
          <p:cNvCxnSpPr>
            <a:stCxn id="15" idx="0"/>
            <a:endCxn id="11" idx="3"/>
          </p:cNvCxnSpPr>
          <p:nvPr/>
        </p:nvCxnSpPr>
        <p:spPr>
          <a:xfrm rot="10800000">
            <a:off x="3551912" y="4060438"/>
            <a:ext cx="2172900" cy="9996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79;p13"/>
          <p:cNvCxnSpPr>
            <a:stCxn id="15" idx="0"/>
            <a:endCxn id="12" idx="3"/>
          </p:cNvCxnSpPr>
          <p:nvPr/>
        </p:nvCxnSpPr>
        <p:spPr>
          <a:xfrm rot="10800000">
            <a:off x="3551912" y="3769738"/>
            <a:ext cx="2172900" cy="12903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" name="Google Shape;80;p13"/>
          <p:cNvCxnSpPr>
            <a:stCxn id="16" idx="0"/>
            <a:endCxn id="12" idx="3"/>
          </p:cNvCxnSpPr>
          <p:nvPr/>
        </p:nvCxnSpPr>
        <p:spPr>
          <a:xfrm rot="10800000">
            <a:off x="3551762" y="3769726"/>
            <a:ext cx="3479400" cy="12903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Rechthoekige toelichting 25"/>
          <p:cNvSpPr/>
          <p:nvPr/>
        </p:nvSpPr>
        <p:spPr>
          <a:xfrm>
            <a:off x="3975836" y="3320388"/>
            <a:ext cx="1748976" cy="319100"/>
          </a:xfrm>
          <a:prstGeom prst="wedgeRectCallout">
            <a:avLst>
              <a:gd name="adj1" fmla="val -73554"/>
              <a:gd name="adj2" fmla="val 96212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>
                <a:solidFill>
                  <a:prstClr val="black"/>
                </a:solidFill>
              </a:rPr>
              <a:t>Christianne van der </a:t>
            </a:r>
            <a:r>
              <a:rPr lang="nl-NL" sz="1000" err="1">
                <a:solidFill>
                  <a:prstClr val="black"/>
                </a:solidFill>
              </a:rPr>
              <a:t>Zouw</a:t>
            </a:r>
            <a:r>
              <a:rPr lang="nl-NL" sz="1000">
                <a:solidFill>
                  <a:prstClr val="black"/>
                </a:solidFill>
              </a:rPr>
              <a:t> (Gert-Jan Kieft)</a:t>
            </a:r>
          </a:p>
        </p:txBody>
      </p:sp>
      <p:sp>
        <p:nvSpPr>
          <p:cNvPr id="27" name="Rechthoekige toelichting 26"/>
          <p:cNvSpPr/>
          <p:nvPr/>
        </p:nvSpPr>
        <p:spPr>
          <a:xfrm>
            <a:off x="5060873" y="3737082"/>
            <a:ext cx="1748976" cy="319100"/>
          </a:xfrm>
          <a:prstGeom prst="wedgeRectCallout">
            <a:avLst>
              <a:gd name="adj1" fmla="val -136380"/>
              <a:gd name="adj2" fmla="val 60091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>
                <a:solidFill>
                  <a:prstClr val="black"/>
                </a:solidFill>
              </a:rPr>
              <a:t>Theo Ceelen</a:t>
            </a:r>
          </a:p>
          <a:p>
            <a:pPr algn="ctr"/>
            <a:r>
              <a:rPr lang="nl-NL" sz="1000">
                <a:solidFill>
                  <a:prstClr val="black"/>
                </a:solidFill>
              </a:rPr>
              <a:t>(Gosewin Bos)</a:t>
            </a:r>
          </a:p>
        </p:txBody>
      </p:sp>
      <p:sp>
        <p:nvSpPr>
          <p:cNvPr id="28" name="Rechthoekige toelichting 27"/>
          <p:cNvSpPr/>
          <p:nvPr/>
        </p:nvSpPr>
        <p:spPr>
          <a:xfrm>
            <a:off x="6006131" y="4157115"/>
            <a:ext cx="1748976" cy="319100"/>
          </a:xfrm>
          <a:prstGeom prst="wedgeRectCallout">
            <a:avLst>
              <a:gd name="adj1" fmla="val -189102"/>
              <a:gd name="adj2" fmla="val 11931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prstClr val="black"/>
                </a:solidFill>
              </a:rPr>
              <a:t>Ewoud van de Wetering</a:t>
            </a:r>
          </a:p>
          <a:p>
            <a:pPr algn="ctr"/>
            <a:r>
              <a:rPr lang="nl-NL" sz="1000" dirty="0">
                <a:solidFill>
                  <a:prstClr val="black"/>
                </a:solidFill>
              </a:rPr>
              <a:t>(Liset van Pinxteren)</a:t>
            </a:r>
          </a:p>
        </p:txBody>
      </p:sp>
      <p:sp>
        <p:nvSpPr>
          <p:cNvPr id="29" name="Google Shape;59;p13"/>
          <p:cNvSpPr/>
          <p:nvPr/>
        </p:nvSpPr>
        <p:spPr>
          <a:xfrm>
            <a:off x="3551761" y="2806468"/>
            <a:ext cx="1821600" cy="260400"/>
          </a:xfrm>
          <a:prstGeom prst="flowChartAlternateProcess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Voorbereidingsgroep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30" name="Google Shape;59;p13"/>
          <p:cNvSpPr/>
          <p:nvPr/>
        </p:nvSpPr>
        <p:spPr>
          <a:xfrm>
            <a:off x="3551761" y="2512853"/>
            <a:ext cx="1821600" cy="260400"/>
          </a:xfrm>
          <a:prstGeom prst="flowChartAlternateProcess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Stuurgroep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31" name="Rechthoekige toelichting 30"/>
          <p:cNvSpPr/>
          <p:nvPr/>
        </p:nvSpPr>
        <p:spPr>
          <a:xfrm>
            <a:off x="6156674" y="2206133"/>
            <a:ext cx="1748976" cy="329623"/>
          </a:xfrm>
          <a:prstGeom prst="wedgeRectCallout">
            <a:avLst>
              <a:gd name="adj1" fmla="val -94203"/>
              <a:gd name="adj2" fmla="val 89219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>
                <a:solidFill>
                  <a:prstClr val="black"/>
                </a:solidFill>
              </a:rPr>
              <a:t>Edward van der Geest</a:t>
            </a:r>
          </a:p>
        </p:txBody>
      </p:sp>
      <p:sp>
        <p:nvSpPr>
          <p:cNvPr id="32" name="Rechthoekige toelichting 31"/>
          <p:cNvSpPr/>
          <p:nvPr/>
        </p:nvSpPr>
        <p:spPr>
          <a:xfrm>
            <a:off x="5872511" y="2697649"/>
            <a:ext cx="1748976" cy="319100"/>
          </a:xfrm>
          <a:prstGeom prst="wedgeRectCallout">
            <a:avLst>
              <a:gd name="adj1" fmla="val -79265"/>
              <a:gd name="adj2" fmla="val 14339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>
                <a:solidFill>
                  <a:prstClr val="black"/>
                </a:solidFill>
              </a:rPr>
              <a:t>Hans Arends</a:t>
            </a: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(11)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2A1E7533-6696-48EE-83A2-7F3646CFD687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36840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7" name="Google Shape;88;p14"/>
          <p:cNvSpPr/>
          <p:nvPr/>
        </p:nvSpPr>
        <p:spPr>
          <a:xfrm>
            <a:off x="6363017" y="1770721"/>
            <a:ext cx="1979700" cy="704100"/>
          </a:xfrm>
          <a:prstGeom prst="flowChartAlternateProcess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b="1">
                <a:solidFill>
                  <a:prstClr val="black"/>
                </a:solidFill>
              </a:rPr>
              <a:t>Nationaal Sportakkoord</a:t>
            </a:r>
            <a:endParaRPr b="1">
              <a:solidFill>
                <a:prstClr val="black"/>
              </a:solidFill>
            </a:endParaRPr>
          </a:p>
        </p:txBody>
      </p:sp>
      <p:sp>
        <p:nvSpPr>
          <p:cNvPr id="8" name="Google Shape;92;p14"/>
          <p:cNvSpPr/>
          <p:nvPr/>
        </p:nvSpPr>
        <p:spPr>
          <a:xfrm>
            <a:off x="6363017" y="2497821"/>
            <a:ext cx="1979700" cy="405600"/>
          </a:xfrm>
          <a:prstGeom prst="flowChartAlternateProcess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Duurzame sportinfrastructuur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1" name="Google Shape;93;p14"/>
          <p:cNvSpPr/>
          <p:nvPr/>
        </p:nvSpPr>
        <p:spPr>
          <a:xfrm>
            <a:off x="6281117" y="3274196"/>
            <a:ext cx="2137800" cy="489779"/>
          </a:xfrm>
          <a:prstGeom prst="flowChartAlternateProcess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400" b="1">
                <a:solidFill>
                  <a:prstClr val="black"/>
                </a:solidFill>
              </a:rPr>
              <a:t>NOC*NSF Duurzame Sportaccommodaties</a:t>
            </a:r>
            <a:endParaRPr sz="1400" b="1">
              <a:solidFill>
                <a:prstClr val="black"/>
              </a:solidFill>
            </a:endParaRPr>
          </a:p>
        </p:txBody>
      </p:sp>
      <p:sp>
        <p:nvSpPr>
          <p:cNvPr id="12" name="Google Shape;94;p14"/>
          <p:cNvSpPr/>
          <p:nvPr/>
        </p:nvSpPr>
        <p:spPr>
          <a:xfrm>
            <a:off x="6281117" y="4298571"/>
            <a:ext cx="2137800" cy="465212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Expertiseplatform sportinfrastructuur</a:t>
            </a:r>
            <a:endParaRPr sz="800" b="1">
              <a:solidFill>
                <a:prstClr val="black"/>
              </a:solidFill>
            </a:endParaRPr>
          </a:p>
        </p:txBody>
      </p:sp>
      <p:sp>
        <p:nvSpPr>
          <p:cNvPr id="13" name="Google Shape;95;p14"/>
          <p:cNvSpPr/>
          <p:nvPr/>
        </p:nvSpPr>
        <p:spPr>
          <a:xfrm>
            <a:off x="6281117" y="3768684"/>
            <a:ext cx="2137800" cy="2604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Sportvelden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4" name="Google Shape;96;p14"/>
          <p:cNvSpPr/>
          <p:nvPr/>
        </p:nvSpPr>
        <p:spPr>
          <a:xfrm>
            <a:off x="6281117" y="4029096"/>
            <a:ext cx="2137800" cy="260400"/>
          </a:xfrm>
          <a:prstGeom prst="flowChartAlternateProcess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Sportaccommodaties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5" name="Google Shape;97;p14"/>
          <p:cNvSpPr/>
          <p:nvPr/>
        </p:nvSpPr>
        <p:spPr>
          <a:xfrm>
            <a:off x="883092" y="5480221"/>
            <a:ext cx="4875300" cy="489900"/>
          </a:xfrm>
          <a:prstGeom prst="flowChartAlternateProcess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b="1">
                <a:solidFill>
                  <a:prstClr val="black"/>
                </a:solidFill>
              </a:rPr>
              <a:t>BSNC</a:t>
            </a:r>
            <a:endParaRPr b="1">
              <a:solidFill>
                <a:prstClr val="black"/>
              </a:solidFill>
            </a:endParaRPr>
          </a:p>
        </p:txBody>
      </p:sp>
      <p:sp>
        <p:nvSpPr>
          <p:cNvPr id="16" name="Google Shape;98;p14"/>
          <p:cNvSpPr/>
          <p:nvPr/>
        </p:nvSpPr>
        <p:spPr>
          <a:xfrm>
            <a:off x="4897407" y="4956521"/>
            <a:ext cx="860859" cy="4899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200" b="1">
                <a:solidFill>
                  <a:prstClr val="black"/>
                </a:solidFill>
              </a:rPr>
              <a:t>PABA</a:t>
            </a:r>
            <a:endParaRPr sz="1200" b="1">
              <a:solidFill>
                <a:prstClr val="black"/>
              </a:solidFill>
            </a:endParaRPr>
          </a:p>
        </p:txBody>
      </p:sp>
      <p:sp>
        <p:nvSpPr>
          <p:cNvPr id="17" name="Google Shape;99;p14"/>
          <p:cNvSpPr/>
          <p:nvPr/>
        </p:nvSpPr>
        <p:spPr>
          <a:xfrm>
            <a:off x="2077368" y="4951687"/>
            <a:ext cx="1418424" cy="4899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1000" b="1">
                <a:solidFill>
                  <a:prstClr val="black"/>
                </a:solidFill>
              </a:rPr>
              <a:t>Leveranciers &amp; Producenten</a:t>
            </a:r>
            <a:endParaRPr sz="1000" b="1">
              <a:solidFill>
                <a:prstClr val="black"/>
              </a:solidFill>
            </a:endParaRPr>
          </a:p>
        </p:txBody>
      </p:sp>
      <p:sp>
        <p:nvSpPr>
          <p:cNvPr id="18" name="Google Shape;100;p14"/>
          <p:cNvSpPr/>
          <p:nvPr/>
        </p:nvSpPr>
        <p:spPr>
          <a:xfrm>
            <a:off x="3495666" y="4959371"/>
            <a:ext cx="1398891" cy="4899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" sz="1000" b="1">
                <a:solidFill>
                  <a:prstClr val="black"/>
                </a:solidFill>
              </a:rPr>
              <a:t>Adviesbureaus &amp; Kennisinstellingen</a:t>
            </a:r>
            <a:endParaRPr sz="1000" b="1">
              <a:solidFill>
                <a:prstClr val="black"/>
              </a:solidFill>
            </a:endParaRPr>
          </a:p>
        </p:txBody>
      </p:sp>
      <p:sp>
        <p:nvSpPr>
          <p:cNvPr id="19" name="Google Shape;101;p14"/>
          <p:cNvSpPr/>
          <p:nvPr/>
        </p:nvSpPr>
        <p:spPr>
          <a:xfrm>
            <a:off x="883092" y="4950219"/>
            <a:ext cx="1191426" cy="4899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1000" b="1">
                <a:solidFill>
                  <a:prstClr val="black"/>
                </a:solidFill>
              </a:rPr>
              <a:t>G</a:t>
            </a:r>
            <a:r>
              <a:rPr lang="nl" sz="1000" b="1">
                <a:solidFill>
                  <a:prstClr val="black"/>
                </a:solidFill>
              </a:rPr>
              <a:t>emeenten &amp; Sportbedrijven</a:t>
            </a:r>
            <a:endParaRPr sz="1000" b="1">
              <a:solidFill>
                <a:prstClr val="black"/>
              </a:solidFill>
            </a:endParaRPr>
          </a:p>
        </p:txBody>
      </p:sp>
      <p:cxnSp>
        <p:nvCxnSpPr>
          <p:cNvPr id="20" name="Google Shape;104;p14"/>
          <p:cNvCxnSpPr>
            <a:stCxn id="8" idx="2"/>
            <a:endCxn id="11" idx="0"/>
          </p:cNvCxnSpPr>
          <p:nvPr/>
        </p:nvCxnSpPr>
        <p:spPr>
          <a:xfrm flipH="1">
            <a:off x="7350017" y="2903421"/>
            <a:ext cx="2850" cy="37077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106;p14"/>
          <p:cNvSpPr/>
          <p:nvPr/>
        </p:nvSpPr>
        <p:spPr>
          <a:xfrm rot="5400000">
            <a:off x="3087217" y="2848596"/>
            <a:ext cx="562500" cy="3648300"/>
          </a:xfrm>
          <a:prstGeom prst="leftBrace">
            <a:avLst>
              <a:gd name="adj1" fmla="val 50000"/>
              <a:gd name="adj2" fmla="val 49814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Google Shape;107;p14"/>
          <p:cNvSpPr/>
          <p:nvPr/>
        </p:nvSpPr>
        <p:spPr>
          <a:xfrm>
            <a:off x="5913917" y="3871136"/>
            <a:ext cx="367200" cy="562500"/>
          </a:xfrm>
          <a:prstGeom prst="leftBrace">
            <a:avLst>
              <a:gd name="adj1" fmla="val 50000"/>
              <a:gd name="adj2" fmla="val 49994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23" name="Google Shape;108;p14"/>
          <p:cNvCxnSpPr>
            <a:stCxn id="21" idx="1"/>
            <a:endCxn id="22" idx="1"/>
          </p:cNvCxnSpPr>
          <p:nvPr/>
        </p:nvCxnSpPr>
        <p:spPr>
          <a:xfrm flipV="1">
            <a:off x="3375253" y="4152352"/>
            <a:ext cx="2538664" cy="239144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95;p14"/>
          <p:cNvSpPr/>
          <p:nvPr/>
        </p:nvSpPr>
        <p:spPr>
          <a:xfrm>
            <a:off x="6108243" y="5053889"/>
            <a:ext cx="1285003" cy="18846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800">
                <a:solidFill>
                  <a:prstClr val="black"/>
                </a:solidFill>
              </a:rPr>
              <a:t>Werkgroepenstructuur</a:t>
            </a:r>
            <a:endParaRPr sz="800">
              <a:solidFill>
                <a:prstClr val="black"/>
              </a:solidFill>
            </a:endParaRPr>
          </a:p>
        </p:txBody>
      </p:sp>
      <p:sp>
        <p:nvSpPr>
          <p:cNvPr id="25" name="Google Shape;95;p14"/>
          <p:cNvSpPr/>
          <p:nvPr/>
        </p:nvSpPr>
        <p:spPr>
          <a:xfrm>
            <a:off x="6108243" y="5255834"/>
            <a:ext cx="1285003" cy="18846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800">
                <a:solidFill>
                  <a:prstClr val="black"/>
                </a:solidFill>
              </a:rPr>
              <a:t>Digitaal handboek</a:t>
            </a:r>
            <a:endParaRPr sz="800">
              <a:solidFill>
                <a:prstClr val="black"/>
              </a:solidFill>
            </a:endParaRPr>
          </a:p>
        </p:txBody>
      </p:sp>
      <p:sp>
        <p:nvSpPr>
          <p:cNvPr id="26" name="Google Shape;95;p14"/>
          <p:cNvSpPr/>
          <p:nvPr/>
        </p:nvSpPr>
        <p:spPr>
          <a:xfrm>
            <a:off x="6108243" y="5435866"/>
            <a:ext cx="1285003" cy="18846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800">
                <a:solidFill>
                  <a:prstClr val="black"/>
                </a:solidFill>
              </a:rPr>
              <a:t>Voorschriften</a:t>
            </a:r>
            <a:endParaRPr sz="800">
              <a:solidFill>
                <a:prstClr val="black"/>
              </a:solidFill>
            </a:endParaRPr>
          </a:p>
        </p:txBody>
      </p:sp>
      <p:sp>
        <p:nvSpPr>
          <p:cNvPr id="27" name="Google Shape;95;p14"/>
          <p:cNvSpPr/>
          <p:nvPr/>
        </p:nvSpPr>
        <p:spPr>
          <a:xfrm>
            <a:off x="6108242" y="5634565"/>
            <a:ext cx="1285003" cy="18846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800">
                <a:solidFill>
                  <a:prstClr val="black"/>
                </a:solidFill>
              </a:rPr>
              <a:t>Online platform</a:t>
            </a:r>
            <a:endParaRPr sz="800">
              <a:solidFill>
                <a:prstClr val="black"/>
              </a:solidFill>
            </a:endParaRPr>
          </a:p>
        </p:txBody>
      </p:sp>
      <p:sp>
        <p:nvSpPr>
          <p:cNvPr id="28" name="Google Shape;95;p14"/>
          <p:cNvSpPr/>
          <p:nvPr/>
        </p:nvSpPr>
        <p:spPr>
          <a:xfrm>
            <a:off x="6108242" y="5835583"/>
            <a:ext cx="1285003" cy="18846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800">
                <a:solidFill>
                  <a:prstClr val="black"/>
                </a:solidFill>
              </a:rPr>
              <a:t>Procedure handboek</a:t>
            </a:r>
            <a:endParaRPr sz="800">
              <a:solidFill>
                <a:prstClr val="black"/>
              </a:solidFill>
            </a:endParaRPr>
          </a:p>
        </p:txBody>
      </p:sp>
      <p:sp>
        <p:nvSpPr>
          <p:cNvPr id="29" name="Google Shape;95;p14"/>
          <p:cNvSpPr/>
          <p:nvPr/>
        </p:nvSpPr>
        <p:spPr>
          <a:xfrm>
            <a:off x="7555914" y="5053889"/>
            <a:ext cx="1285003" cy="18846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800">
                <a:solidFill>
                  <a:prstClr val="black"/>
                </a:solidFill>
              </a:rPr>
              <a:t>Visie</a:t>
            </a:r>
            <a:endParaRPr sz="800">
              <a:solidFill>
                <a:prstClr val="black"/>
              </a:solidFill>
            </a:endParaRPr>
          </a:p>
        </p:txBody>
      </p:sp>
      <p:sp>
        <p:nvSpPr>
          <p:cNvPr id="30" name="Google Shape;95;p14"/>
          <p:cNvSpPr/>
          <p:nvPr/>
        </p:nvSpPr>
        <p:spPr>
          <a:xfrm>
            <a:off x="7555914" y="5255834"/>
            <a:ext cx="1285003" cy="18846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800">
                <a:solidFill>
                  <a:prstClr val="black"/>
                </a:solidFill>
              </a:rPr>
              <a:t>Businessmodel</a:t>
            </a:r>
            <a:endParaRPr sz="800">
              <a:solidFill>
                <a:prstClr val="black"/>
              </a:solidFill>
            </a:endParaRPr>
          </a:p>
        </p:txBody>
      </p:sp>
      <p:sp>
        <p:nvSpPr>
          <p:cNvPr id="31" name="Google Shape;95;p14"/>
          <p:cNvSpPr/>
          <p:nvPr/>
        </p:nvSpPr>
        <p:spPr>
          <a:xfrm>
            <a:off x="7555913" y="5419495"/>
            <a:ext cx="1285003" cy="18846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nl-NL" sz="800">
                <a:solidFill>
                  <a:prstClr val="black"/>
                </a:solidFill>
              </a:rPr>
              <a:t>Vormgeving</a:t>
            </a:r>
            <a:endParaRPr sz="800">
              <a:solidFill>
                <a:prstClr val="black"/>
              </a:solidFill>
            </a:endParaRPr>
          </a:p>
        </p:txBody>
      </p:sp>
      <p:cxnSp>
        <p:nvCxnSpPr>
          <p:cNvPr id="32" name="Google Shape;104;p14"/>
          <p:cNvCxnSpPr>
            <a:endCxn id="24" idx="0"/>
          </p:cNvCxnSpPr>
          <p:nvPr/>
        </p:nvCxnSpPr>
        <p:spPr>
          <a:xfrm flipH="1">
            <a:off x="6750745" y="4768609"/>
            <a:ext cx="655739" cy="28528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104;p14"/>
          <p:cNvCxnSpPr>
            <a:endCxn id="29" idx="0"/>
          </p:cNvCxnSpPr>
          <p:nvPr/>
        </p:nvCxnSpPr>
        <p:spPr>
          <a:xfrm>
            <a:off x="7396095" y="4791817"/>
            <a:ext cx="802321" cy="26207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" name="Afgeronde rechthoek 33"/>
          <p:cNvSpPr/>
          <p:nvPr/>
        </p:nvSpPr>
        <p:spPr>
          <a:xfrm>
            <a:off x="901711" y="3459658"/>
            <a:ext cx="1352390" cy="5694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VSG</a:t>
            </a:r>
          </a:p>
        </p:txBody>
      </p:sp>
      <p:cxnSp>
        <p:nvCxnSpPr>
          <p:cNvPr id="35" name="Rechte verbindingslijn met pijl 34"/>
          <p:cNvCxnSpPr>
            <a:stCxn id="34" idx="2"/>
            <a:endCxn id="19" idx="0"/>
          </p:cNvCxnSpPr>
          <p:nvPr/>
        </p:nvCxnSpPr>
        <p:spPr>
          <a:xfrm flipH="1">
            <a:off x="1478805" y="4029084"/>
            <a:ext cx="99101" cy="92113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el 1"/>
          <p:cNvSpPr>
            <a:spLocks noGrp="1"/>
          </p:cNvSpPr>
          <p:nvPr>
            <p:ph type="title"/>
          </p:nvPr>
        </p:nvSpPr>
        <p:spPr>
          <a:xfrm>
            <a:off x="1319704" y="1175583"/>
            <a:ext cx="7359101" cy="368037"/>
          </a:xfrm>
        </p:spPr>
        <p:txBody>
          <a:bodyPr/>
          <a:lstStyle/>
          <a:p>
            <a:r>
              <a:rPr lang="nl-NL" dirty="0">
                <a:solidFill>
                  <a:srgbClr val="92D050"/>
                </a:solidFill>
                <a:latin typeface="+mj-lt"/>
              </a:rPr>
              <a:t>Expertiseplatform sportinfrastructuur</a:t>
            </a:r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(12)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3C7AA08B-F497-4B65-9786-EF88C50779D0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17341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</a:t>
            </a:fld>
            <a:endParaRPr lang="nl-NL">
              <a:latin typeface="+mj-lt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581128"/>
            <a:ext cx="2732477" cy="1609677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8C72179-C3FC-4345-A9F5-2E55C707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344" y="1336783"/>
            <a:ext cx="7200000" cy="2952413"/>
          </a:xfrm>
        </p:spPr>
        <p:txBody>
          <a:bodyPr/>
          <a:lstStyle/>
          <a:p>
            <a:r>
              <a:rPr lang="nl-NL" sz="2000" dirty="0">
                <a:latin typeface="+mj-lt"/>
              </a:rPr>
              <a:t>Stemronde ‘test’</a:t>
            </a:r>
          </a:p>
          <a:p>
            <a:endParaRPr lang="nl-NL" sz="2000" dirty="0">
              <a:latin typeface="+mj-lt"/>
            </a:endParaRP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Donald </a:t>
            </a:r>
            <a:r>
              <a:rPr lang="nl-NL" sz="2000" dirty="0" err="1">
                <a:solidFill>
                  <a:schemeClr val="tx1"/>
                </a:solidFill>
                <a:latin typeface="+mj-lt"/>
              </a:rPr>
              <a:t>Trump</a:t>
            </a:r>
            <a:r>
              <a:rPr lang="nl-NL" sz="2000" dirty="0">
                <a:solidFill>
                  <a:schemeClr val="tx1"/>
                </a:solidFill>
                <a:latin typeface="+mj-lt"/>
              </a:rPr>
              <a:t> accepteert, op termijn, dat Joe </a:t>
            </a:r>
            <a:r>
              <a:rPr lang="nl-NL" sz="2000" dirty="0" err="1">
                <a:solidFill>
                  <a:schemeClr val="tx1"/>
                </a:solidFill>
                <a:latin typeface="+mj-lt"/>
              </a:rPr>
              <a:t>Biden</a:t>
            </a:r>
            <a:r>
              <a:rPr lang="nl-NL" sz="2000" dirty="0">
                <a:solidFill>
                  <a:schemeClr val="tx1"/>
                </a:solidFill>
                <a:latin typeface="+mj-lt"/>
              </a:rPr>
              <a:t> zijn opvolger is als president van de VS.</a:t>
            </a:r>
          </a:p>
          <a:p>
            <a:pPr lvl="3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Eens</a:t>
            </a:r>
          </a:p>
          <a:p>
            <a:pPr lvl="3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Oneens</a:t>
            </a:r>
          </a:p>
          <a:p>
            <a:pPr lvl="3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Blanco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6000" y="504000"/>
            <a:ext cx="7200000" cy="360000"/>
          </a:xfrm>
        </p:spPr>
        <p:txBody>
          <a:bodyPr/>
          <a:lstStyle/>
          <a:p>
            <a:pPr algn="r"/>
            <a:r>
              <a:rPr lang="nl-NL" sz="1800" dirty="0">
                <a:latin typeface="+mj-lt"/>
              </a:rPr>
              <a:t>Praktische informatie online ALV (2)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04054952-81AA-403F-ABD4-D812C55B4524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1829454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7781C-9C05-4461-8CEA-ED11A3EF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072198"/>
            <a:ext cx="7200900" cy="360362"/>
          </a:xfrm>
        </p:spPr>
        <p:txBody>
          <a:bodyPr/>
          <a:lstStyle/>
          <a:p>
            <a:pPr>
              <a:defRPr/>
            </a:pPr>
            <a:r>
              <a:rPr lang="nl-NL" sz="2800" dirty="0">
                <a:latin typeface="+mn-lt"/>
              </a:rPr>
              <a:t>COMMUNICATIE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6FFE20-E5F7-4FCD-AD35-3CC2419E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31BEA-8E7C-4CF9-8DF8-8C725581EDFB}" type="slidenum">
              <a:rPr lang="nl-NL" altLang="nl-NL" smtClean="0">
                <a:latin typeface="+mn-lt"/>
              </a:rPr>
              <a:pPr>
                <a:defRPr/>
              </a:pPr>
              <a:t>40</a:t>
            </a:fld>
            <a:endParaRPr lang="nl-NL" altLang="nl-NL" dirty="0">
              <a:latin typeface="+mn-lt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00FBDD9-C019-433A-990D-97CFEFDB0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81175"/>
            <a:ext cx="7200900" cy="4022725"/>
          </a:xfrm>
        </p:spPr>
        <p:txBody>
          <a:bodyPr/>
          <a:lstStyle/>
          <a:p>
            <a:pPr>
              <a:defRPr/>
            </a:pPr>
            <a:r>
              <a:rPr lang="nl-NL" sz="2000" dirty="0">
                <a:solidFill>
                  <a:srgbClr val="92D050"/>
                </a:solidFill>
                <a:latin typeface="+mj-lt"/>
              </a:rPr>
              <a:t>Speerpunten</a:t>
            </a:r>
          </a:p>
          <a:p>
            <a:pPr>
              <a:defRPr/>
            </a:pPr>
            <a:endParaRPr lang="nl-NL" sz="2000" dirty="0">
              <a:latin typeface="+mj-lt"/>
            </a:endParaRPr>
          </a:p>
          <a:p>
            <a:pPr lvl="2">
              <a:lnSpc>
                <a:spcPct val="150000"/>
              </a:lnSpc>
              <a:defRPr/>
            </a:pPr>
            <a:r>
              <a:rPr lang="nl-NL" dirty="0">
                <a:solidFill>
                  <a:schemeClr val="tx1"/>
                </a:solidFill>
                <a:latin typeface="+mj-lt"/>
              </a:rPr>
              <a:t>Intern en extern versterken en verbeteren communicatiestructuur en –aanpak</a:t>
            </a:r>
          </a:p>
          <a:p>
            <a:pPr lvl="2">
              <a:lnSpc>
                <a:spcPct val="150000"/>
              </a:lnSpc>
              <a:defRPr/>
            </a:pPr>
            <a:r>
              <a:rPr lang="nl-NL" dirty="0">
                <a:solidFill>
                  <a:schemeClr val="tx1"/>
                </a:solidFill>
                <a:latin typeface="+mj-lt"/>
              </a:rPr>
              <a:t>Efficiëntere communicatiestromen</a:t>
            </a:r>
          </a:p>
          <a:p>
            <a:pPr lvl="2">
              <a:lnSpc>
                <a:spcPct val="150000"/>
              </a:lnSpc>
              <a:defRPr/>
            </a:pPr>
            <a:r>
              <a:rPr lang="nl-NL" dirty="0">
                <a:solidFill>
                  <a:schemeClr val="tx1"/>
                </a:solidFill>
                <a:latin typeface="+mj-lt"/>
              </a:rPr>
              <a:t>Snel, effectief, proactief omgaan met (internationale) ontwikkelingen</a:t>
            </a:r>
          </a:p>
          <a:p>
            <a:pPr lvl="2">
              <a:defRPr/>
            </a:pPr>
            <a:endParaRPr lang="nl-NL" dirty="0">
              <a:latin typeface="+mn-lt"/>
            </a:endParaRPr>
          </a:p>
          <a:p>
            <a:pPr lvl="2">
              <a:defRPr/>
            </a:pPr>
            <a:endParaRPr lang="nl-NL" dirty="0">
              <a:latin typeface="+mn-lt"/>
            </a:endParaRPr>
          </a:p>
          <a:p>
            <a:pPr lvl="2">
              <a:defRPr/>
            </a:pPr>
            <a:endParaRPr lang="nl-NL" dirty="0">
              <a:latin typeface="+mn-lt"/>
            </a:endParaRPr>
          </a:p>
          <a:p>
            <a:pPr lvl="2">
              <a:defRPr/>
            </a:pPr>
            <a:endParaRPr lang="nl-NL" dirty="0"/>
          </a:p>
          <a:p>
            <a:pPr lvl="3">
              <a:defRPr/>
            </a:pPr>
            <a:endParaRPr lang="nl-NL" dirty="0">
              <a:latin typeface="+mn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(13)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2493F715-C2C1-4709-9E35-D5EDB5F8CF35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1693532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41</a:t>
            </a:fld>
            <a:endParaRPr lang="nl-NL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11999" t="49901" r="6000" b="18296"/>
          <a:stretch/>
        </p:blipFill>
        <p:spPr>
          <a:xfrm>
            <a:off x="1061997" y="2519569"/>
            <a:ext cx="8010883" cy="17476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5889" t="15925" r="76333" b="73408"/>
          <a:stretch/>
        </p:blipFill>
        <p:spPr>
          <a:xfrm>
            <a:off x="7731760" y="4443520"/>
            <a:ext cx="914240" cy="308556"/>
          </a:xfrm>
          <a:prstGeom prst="rect">
            <a:avLst/>
          </a:prstGeom>
        </p:spPr>
      </p:pic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0B6A892D-663E-4E35-B6F9-1BFC808BB33D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23FD3F2-8E14-4CA8-B7AB-368EFDF81C76}"/>
              </a:ext>
            </a:extLst>
          </p:cNvPr>
          <p:cNvSpPr txBox="1">
            <a:spLocks/>
          </p:cNvSpPr>
          <p:nvPr/>
        </p:nvSpPr>
        <p:spPr>
          <a:xfrm>
            <a:off x="1296000" y="543541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Jaarplan 2021 (14)</a:t>
            </a:r>
          </a:p>
        </p:txBody>
      </p:sp>
    </p:spTree>
    <p:extLst>
      <p:ext uri="{BB962C8B-B14F-4D97-AF65-F5344CB8AC3E}">
        <p14:creationId xmlns:p14="http://schemas.microsoft.com/office/powerpoint/2010/main" val="2430474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124744"/>
            <a:ext cx="6994560" cy="4527256"/>
          </a:xfrm>
        </p:spPr>
        <p:txBody>
          <a:bodyPr/>
          <a:lstStyle/>
          <a:p>
            <a:r>
              <a:rPr lang="en-US" sz="2400" dirty="0" err="1">
                <a:latin typeface="+mn-lt"/>
              </a:rPr>
              <a:t>Jaarcontributiebedragen</a:t>
            </a:r>
            <a:r>
              <a:rPr lang="en-US" sz="2400" dirty="0">
                <a:latin typeface="+mn-lt"/>
              </a:rPr>
              <a:t> 2021</a:t>
            </a:r>
          </a:p>
          <a:p>
            <a:endParaRPr lang="en-US" dirty="0">
              <a:latin typeface="+mj-lt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+mj-lt"/>
              </a:rPr>
              <a:t>Voorstel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Contributie wordt alleen geïndexeerd (3 %):</a:t>
            </a:r>
          </a:p>
          <a:p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nl-NL" sz="1600" b="1" dirty="0">
                <a:solidFill>
                  <a:schemeClr val="tx1"/>
                </a:solidFill>
                <a:latin typeface="+mj-lt"/>
              </a:rPr>
              <a:t>Categorie 1: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latin typeface="+mj-lt"/>
              </a:rPr>
              <a:t>lidmaatschap voor ZZP-ers, gemeenten tot 50.000 inwoners en non-profit organisaties;  € 705,- (excl. 21% BTW)</a:t>
            </a:r>
          </a:p>
          <a:p>
            <a:pPr lvl="1"/>
            <a:endParaRPr lang="nl-NL" sz="16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nl-NL" sz="1600" b="1" dirty="0">
                <a:solidFill>
                  <a:schemeClr val="tx1"/>
                </a:solidFill>
                <a:latin typeface="+mj-lt"/>
              </a:rPr>
              <a:t>Categorie 2: 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latin typeface="+mj-lt"/>
              </a:rPr>
              <a:t>lidmaatschap voor gemeenten met 50.000-100.000 inwoners en (sport)bedrijven met 5 fte of minder in loondienst; € 1.450,- (excl. 21% BTW)</a:t>
            </a:r>
          </a:p>
          <a:p>
            <a:pPr lvl="1"/>
            <a:endParaRPr lang="nl-NL" sz="16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nl-NL" sz="1600" b="1" dirty="0">
                <a:solidFill>
                  <a:schemeClr val="tx1"/>
                </a:solidFill>
                <a:latin typeface="+mj-lt"/>
              </a:rPr>
              <a:t>Categorie 3: </a:t>
            </a:r>
          </a:p>
          <a:p>
            <a:pPr lvl="1"/>
            <a:r>
              <a:rPr lang="nl-NL" sz="1600" dirty="0">
                <a:solidFill>
                  <a:schemeClr val="tx1"/>
                </a:solidFill>
                <a:latin typeface="+mj-lt"/>
              </a:rPr>
              <a:t>lidmaatschap voor gemeenten met meer dan 100.000 inwoners en (sport)bedrijven met meer dan 5 fte in loondienst; € 2.900- (excl. 21% BTW)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42</a:t>
            </a:fld>
            <a:endParaRPr lang="nl-NL" dirty="0"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5. Het verenigingsbestuur legt aan u voor…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624113E9-8816-482A-9D4E-3C6B7C369C74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377939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sz="1800" dirty="0">
                <a:latin typeface="+mj-lt"/>
              </a:rPr>
              <a:t>5. Het verenigingsbestuur legt aan u voor…(2)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7836" y="1988840"/>
            <a:ext cx="7200000" cy="3663160"/>
          </a:xfrm>
        </p:spPr>
        <p:txBody>
          <a:bodyPr/>
          <a:lstStyle/>
          <a:p>
            <a:pPr marL="0" lvl="2" indent="0">
              <a:buNone/>
            </a:pPr>
            <a:r>
              <a:rPr lang="nl-NL" sz="2000" b="1" dirty="0">
                <a:solidFill>
                  <a:srgbClr val="7AB51D"/>
                </a:solidFill>
                <a:latin typeface="+mj-lt"/>
              </a:rPr>
              <a:t>c. Vaststelling datum (voorjaars) ledenvergadering 2021</a:t>
            </a:r>
          </a:p>
          <a:p>
            <a:pPr marL="0" lvl="2" indent="0">
              <a:buNone/>
            </a:pPr>
            <a:endParaRPr lang="nl-NL" sz="2000" b="1" dirty="0">
              <a:solidFill>
                <a:srgbClr val="7AB51D"/>
              </a:solidFill>
              <a:latin typeface="+mj-lt"/>
            </a:endParaRPr>
          </a:p>
          <a:p>
            <a:pPr marL="0" lvl="2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Voorstel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Vrijdag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12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maart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2021</a:t>
            </a:r>
          </a:p>
          <a:p>
            <a:pPr marL="0" lvl="2" indent="0">
              <a:buNone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0" lvl="2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Inclusief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Werkbezoek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GBN AGR</a:t>
            </a:r>
          </a:p>
          <a:p>
            <a:pPr lvl="2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Themabijeenkomst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‘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Gezonde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toekomstbestendige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sport in Amsterdam’  (Platform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Gemeenten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Sportbedrijven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lvl="2" indent="0">
              <a:buNone/>
            </a:pPr>
            <a:endParaRPr lang="en-US" sz="2000" dirty="0"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43</a:t>
            </a:fld>
            <a:endParaRPr lang="nl-NL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7F9C26-1E2A-4C8D-82F5-0CA3CA39FA43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2804151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44</a:t>
            </a:fld>
            <a:endParaRPr lang="nl-NL">
              <a:latin typeface="+mj-lt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581128"/>
            <a:ext cx="2732477" cy="160967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242900" y="484669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Het verenigingsbestuur legt aan u voor…(3)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8C72179-C3FC-4345-A9F5-2E55C707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344" y="1336783"/>
            <a:ext cx="7200000" cy="2952413"/>
          </a:xfrm>
        </p:spPr>
        <p:txBody>
          <a:bodyPr/>
          <a:lstStyle/>
          <a:p>
            <a:r>
              <a:rPr lang="nl-NL" sz="2000" dirty="0">
                <a:latin typeface="+mj-lt"/>
              </a:rPr>
              <a:t>Stemronde 2:</a:t>
            </a:r>
          </a:p>
          <a:p>
            <a:endParaRPr lang="nl-NL" sz="2000" dirty="0">
              <a:latin typeface="+mj-lt"/>
            </a:endParaRP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Begroting 2021</a:t>
            </a: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Jaarplan 2021</a:t>
            </a: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Contributiebedragen 2021</a:t>
            </a: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Vaststelling datum (voorjaars) ledenvergadering 2021 (vrijdag 12 maart)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5844139F-1E4F-4881-80CA-FC179ABD7C19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1157787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2823" y="1657849"/>
            <a:ext cx="6487625" cy="743295"/>
          </a:xfrm>
        </p:spPr>
        <p:txBody>
          <a:bodyPr/>
          <a:lstStyle/>
          <a:p>
            <a:pPr marL="0" lvl="2" indent="0">
              <a:buNone/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Het verenigingsbestuur draagt als bestuurslid namens de PABA voor; Goof Rijndorp</a:t>
            </a: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  <a:p>
            <a:pPr marL="0" lvl="2" indent="0">
              <a:buNone/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Voorstel verlenging bestuurslidmaatschap Seth van der Wielen en Teun Wouters tot en met voorjaarsvergadering 2021</a:t>
            </a:r>
          </a:p>
          <a:p>
            <a:pPr marL="0" lvl="2" indent="0">
              <a:buNone/>
            </a:pPr>
            <a:endParaRPr lang="nl-NL" sz="2000" dirty="0">
              <a:solidFill>
                <a:schemeClr val="tx1"/>
              </a:solidFill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  <a:p>
            <a:pPr marL="0" lvl="2" indent="0">
              <a:buNone/>
            </a:pPr>
            <a:endParaRPr lang="nl-NL" sz="2000" b="1" dirty="0">
              <a:solidFill>
                <a:srgbClr val="7AB51D"/>
              </a:solidFill>
              <a:latin typeface="+mj-lt"/>
            </a:endParaRPr>
          </a:p>
          <a:p>
            <a:pPr marL="0" lvl="2" indent="0">
              <a:buNone/>
            </a:pPr>
            <a:endParaRPr lang="nl-NL" sz="2000" b="1" dirty="0">
              <a:solidFill>
                <a:srgbClr val="7AB51D"/>
              </a:solidFill>
              <a:latin typeface="+mj-lt"/>
            </a:endParaRPr>
          </a:p>
          <a:p>
            <a:pPr marL="0" lvl="2" indent="0">
              <a:buNone/>
            </a:pPr>
            <a:endParaRPr lang="nl-NL" sz="2000" b="1" dirty="0">
              <a:solidFill>
                <a:srgbClr val="7AB51D"/>
              </a:solidFill>
              <a:latin typeface="+mj-lt"/>
            </a:endParaRPr>
          </a:p>
          <a:p>
            <a:pPr marL="0" lvl="2" indent="0">
              <a:buNone/>
            </a:pPr>
            <a:endParaRPr lang="en-US" sz="2000" dirty="0">
              <a:latin typeface="+mj-lt"/>
            </a:endParaRPr>
          </a:p>
          <a:p>
            <a:pPr marL="0" lvl="2" indent="0">
              <a:buNone/>
            </a:pPr>
            <a:endParaRPr lang="en-US" sz="2000" dirty="0"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45</a:t>
            </a:fld>
            <a:endParaRPr lang="nl-NL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504000"/>
            <a:ext cx="7200000" cy="360000"/>
          </a:xfrm>
        </p:spPr>
        <p:txBody>
          <a:bodyPr/>
          <a:lstStyle/>
          <a:p>
            <a:r>
              <a:rPr lang="nl-NL" dirty="0">
                <a:latin typeface="+mj-lt"/>
              </a:rPr>
              <a:t>6. Vacatures verenigingsbestuur</a:t>
            </a: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A4A952E4-0F7D-40AB-A8FF-C8AC79EC70E5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pic>
        <p:nvPicPr>
          <p:cNvPr id="2050" name="Picture 2" descr="Profielfoto van Goof Rijndorp">
            <a:extLst>
              <a:ext uri="{FF2B5EF4-FFF2-40B4-BE49-F238E27FC236}">
                <a16:creationId xmlns:a16="http://schemas.microsoft.com/office/drawing/2014/main" id="{D52D800B-A8C8-43A0-A312-CF34D18B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23" y="2401144"/>
            <a:ext cx="1274881" cy="12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un Wouters (@TeunWouters) | Twitter">
            <a:extLst>
              <a:ext uri="{FF2B5EF4-FFF2-40B4-BE49-F238E27FC236}">
                <a16:creationId xmlns:a16="http://schemas.microsoft.com/office/drawing/2014/main" id="{8DC92347-28BB-4165-B698-90C743535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23" y="4744023"/>
            <a:ext cx="1274881" cy="12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fielfoto van Seth van der Wielen">
            <a:extLst>
              <a:ext uri="{FF2B5EF4-FFF2-40B4-BE49-F238E27FC236}">
                <a16:creationId xmlns:a16="http://schemas.microsoft.com/office/drawing/2014/main" id="{DBB2A4BB-56B7-4AAA-A28D-2FB05F41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19" y="4744022"/>
            <a:ext cx="1274881" cy="12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62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>
                <a:latin typeface="+mj-lt"/>
              </a:rPr>
              <a:t>6. Vacatures verenigingsbestuur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638048"/>
            <a:ext cx="7200000" cy="3663160"/>
          </a:xfrm>
        </p:spPr>
        <p:txBody>
          <a:bodyPr/>
          <a:lstStyle/>
          <a:p>
            <a:pPr marL="0" lvl="2" indent="0">
              <a:buNone/>
            </a:pPr>
            <a:r>
              <a:rPr lang="nl-NL" sz="2400" b="1" dirty="0">
                <a:solidFill>
                  <a:srgbClr val="7AB51D"/>
                </a:solidFill>
                <a:latin typeface="+mj-lt"/>
              </a:rPr>
              <a:t>Voorgesteld besluit: </a:t>
            </a:r>
          </a:p>
          <a:p>
            <a:pPr marL="0" lvl="2" indent="0">
              <a:buNone/>
            </a:pPr>
            <a:endParaRPr lang="nl-NL" sz="2000" b="1" dirty="0">
              <a:solidFill>
                <a:srgbClr val="7AB51D"/>
              </a:solidFill>
              <a:latin typeface="+mj-lt"/>
            </a:endParaRPr>
          </a:p>
          <a:p>
            <a:pPr marL="0" lvl="2" indent="0">
              <a:buNone/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De ledenvergadering benoemt Goof Rijndorp tot bestuurslid namens de PABA, van de BSNC </a:t>
            </a:r>
          </a:p>
          <a:p>
            <a:pPr marL="0" lvl="2" indent="0">
              <a:buNone/>
            </a:pPr>
            <a:endParaRPr lang="nl-NL" sz="2000" dirty="0">
              <a:solidFill>
                <a:schemeClr val="tx1"/>
              </a:solidFill>
              <a:latin typeface="+mj-lt"/>
            </a:endParaRPr>
          </a:p>
          <a:p>
            <a:pPr marL="0" lvl="2" indent="0">
              <a:buNone/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De ledenvergadering gaat akkoord met verlenging van het bestuurslidmaatschap van Seth van der Wielen en Teun Wouters tot en met voorjaarsvergadering 2021 </a:t>
            </a:r>
          </a:p>
          <a:p>
            <a:pPr marL="0" lvl="2" indent="0">
              <a:buNone/>
            </a:pPr>
            <a:endParaRPr lang="nl-NL" sz="2000" dirty="0">
              <a:solidFill>
                <a:schemeClr val="tx1"/>
              </a:solidFill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  <a:p>
            <a:pPr marL="0" lvl="2" indent="0">
              <a:buNone/>
            </a:pPr>
            <a:endParaRPr lang="nl-NL" sz="2000" b="1" dirty="0">
              <a:solidFill>
                <a:srgbClr val="7AB51D"/>
              </a:solidFill>
              <a:latin typeface="+mj-lt"/>
            </a:endParaRPr>
          </a:p>
          <a:p>
            <a:pPr marL="0" lvl="2" indent="0">
              <a:buNone/>
            </a:pPr>
            <a:endParaRPr lang="nl-NL" sz="2000" b="1" dirty="0">
              <a:solidFill>
                <a:srgbClr val="7AB51D"/>
              </a:solidFill>
              <a:latin typeface="+mj-lt"/>
            </a:endParaRPr>
          </a:p>
          <a:p>
            <a:pPr marL="0" lvl="2" indent="0">
              <a:buNone/>
            </a:pPr>
            <a:endParaRPr lang="nl-NL" sz="2000" b="1" dirty="0">
              <a:solidFill>
                <a:srgbClr val="7AB51D"/>
              </a:solidFill>
              <a:latin typeface="+mj-lt"/>
            </a:endParaRPr>
          </a:p>
          <a:p>
            <a:pPr marL="0" lvl="2" indent="0">
              <a:buNone/>
            </a:pPr>
            <a:endParaRPr lang="en-US" sz="2000" dirty="0">
              <a:latin typeface="+mj-lt"/>
            </a:endParaRPr>
          </a:p>
          <a:p>
            <a:pPr marL="0" lvl="2" indent="0">
              <a:buNone/>
            </a:pPr>
            <a:endParaRPr lang="en-US" sz="2000" dirty="0">
              <a:latin typeface="+mj-lt"/>
            </a:endParaRPr>
          </a:p>
          <a:p>
            <a:pPr marL="0" lvl="2" indent="0">
              <a:buNone/>
            </a:pPr>
            <a:endParaRPr lang="nl-NL" sz="2000" dirty="0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46</a:t>
            </a:fld>
            <a:endParaRPr lang="nl-NL">
              <a:latin typeface="+mj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1EE2C4-49DB-41E1-969C-09B073030467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2786311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47</a:t>
            </a:fld>
            <a:endParaRPr lang="nl-NL">
              <a:latin typeface="+mj-lt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581128"/>
            <a:ext cx="2732477" cy="1609677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8C72179-C3FC-4345-A9F5-2E55C707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344" y="1336783"/>
            <a:ext cx="7200000" cy="2952413"/>
          </a:xfrm>
        </p:spPr>
        <p:txBody>
          <a:bodyPr/>
          <a:lstStyle/>
          <a:p>
            <a:r>
              <a:rPr lang="nl-NL" sz="2000" dirty="0">
                <a:latin typeface="+mj-lt"/>
              </a:rPr>
              <a:t>Stemronde 3:</a:t>
            </a:r>
          </a:p>
          <a:p>
            <a:endParaRPr lang="nl-NL" sz="2000" dirty="0">
              <a:latin typeface="+mj-lt"/>
            </a:endParaRP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Vacature verenigingsbestuur; bestuurslid namens de PABA, Goof Rijndorp</a:t>
            </a:r>
          </a:p>
          <a:p>
            <a:pPr lvl="2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  <a:latin typeface="+mj-lt"/>
              </a:rPr>
              <a:t>Verlenging bestuurslidmaatschap Seth van der Wielen en Teun Wouters tot en met voorjaarsvergadering 2021 </a:t>
            </a:r>
          </a:p>
          <a:p>
            <a:pPr lvl="2">
              <a:lnSpc>
                <a:spcPct val="150000"/>
              </a:lnSpc>
            </a:pPr>
            <a:endParaRPr lang="nl-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C7A16887-7D3F-4A24-88B5-98C942CD4866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BCE06E-EF9A-4D37-8327-A7F838A4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27" y="487195"/>
            <a:ext cx="7200000" cy="360000"/>
          </a:xfrm>
        </p:spPr>
        <p:txBody>
          <a:bodyPr/>
          <a:lstStyle/>
          <a:p>
            <a:pPr algn="r"/>
            <a:r>
              <a:rPr lang="nl-NL" dirty="0">
                <a:latin typeface="+mj-lt"/>
              </a:rPr>
              <a:t>6. Vacatures verenigingsbestuur (2)</a:t>
            </a:r>
          </a:p>
        </p:txBody>
      </p:sp>
    </p:spTree>
    <p:extLst>
      <p:ext uri="{BB962C8B-B14F-4D97-AF65-F5344CB8AC3E}">
        <p14:creationId xmlns:p14="http://schemas.microsoft.com/office/powerpoint/2010/main" val="1677701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988840"/>
            <a:ext cx="7200000" cy="4104456"/>
          </a:xfrm>
        </p:spPr>
        <p:txBody>
          <a:bodyPr/>
          <a:lstStyle/>
          <a:p>
            <a:endParaRPr lang="nl-NL">
              <a:latin typeface="+mj-lt"/>
            </a:endParaRPr>
          </a:p>
          <a:p>
            <a:pPr lvl="2">
              <a:buNone/>
            </a:pPr>
            <a:endParaRPr lang="nl-NL">
              <a:latin typeface="+mj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48</a:t>
            </a:fld>
            <a:endParaRPr lang="nl-NL">
              <a:latin typeface="+mj-lt"/>
            </a:endParaRPr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243024" y="980728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r>
              <a:rPr lang="nl-NL">
                <a:latin typeface="+mj-lt"/>
              </a:rPr>
              <a:t>7. Rondvraag</a:t>
            </a:r>
          </a:p>
        </p:txBody>
      </p:sp>
      <p:pic>
        <p:nvPicPr>
          <p:cNvPr id="5" name="Afbeelding 4" descr="Afbeelding met vasthouden, hand, klein, gebruiken&#10;&#10;Automatisch gegenereerde beschrijving">
            <a:extLst>
              <a:ext uri="{FF2B5EF4-FFF2-40B4-BE49-F238E27FC236}">
                <a16:creationId xmlns:a16="http://schemas.microsoft.com/office/drawing/2014/main" id="{BCC3EC68-7B02-49D4-88F9-10769D473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45" b="18245"/>
          <a:stretch/>
        </p:blipFill>
        <p:spPr>
          <a:xfrm>
            <a:off x="2023973" y="1844824"/>
            <a:ext cx="5909345" cy="3753087"/>
          </a:xfrm>
          <a:prstGeom prst="rect">
            <a:avLst/>
          </a:prstGeom>
        </p:spPr>
      </p:pic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EF6B9735-7BB5-4AEB-B89C-8936E3C3D0A2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49</a:t>
            </a:fld>
            <a:endParaRPr lang="nl-NL">
              <a:latin typeface="+mj-lt"/>
            </a:endParaRPr>
          </a:p>
        </p:txBody>
      </p:sp>
      <p:pic>
        <p:nvPicPr>
          <p:cNvPr id="9" name="Afbeelding 8" descr="Afbeelding met teken, parkeren, voorzijde, doos&#10;&#10;Automatisch gegenereerde beschrijving">
            <a:extLst>
              <a:ext uri="{FF2B5EF4-FFF2-40B4-BE49-F238E27FC236}">
                <a16:creationId xmlns:a16="http://schemas.microsoft.com/office/drawing/2014/main" id="{2CD51D18-8152-42DF-A84E-DE233A233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9" b="19757"/>
          <a:stretch/>
        </p:blipFill>
        <p:spPr>
          <a:xfrm>
            <a:off x="2328294" y="1556792"/>
            <a:ext cx="5627706" cy="3744416"/>
          </a:xfrm>
          <a:prstGeom prst="rect">
            <a:avLst/>
          </a:prstGeom>
        </p:spPr>
      </p:pic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E76C2A15-711B-40A7-8269-93A4B0F8675A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421550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423192"/>
            <a:ext cx="7200000" cy="476672"/>
          </a:xfrm>
        </p:spPr>
        <p:txBody>
          <a:bodyPr/>
          <a:lstStyle/>
          <a:p>
            <a:r>
              <a:rPr lang="nl-NL">
                <a:latin typeface="+mj-lt"/>
              </a:rPr>
              <a:t>Agenda </a:t>
            </a:r>
            <a:endParaRPr lang="nl-NL" b="0">
              <a:latin typeface="+mj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260" y="1127760"/>
            <a:ext cx="7502212" cy="5715704"/>
          </a:xfrm>
        </p:spPr>
        <p:txBody>
          <a:bodyPr/>
          <a:lstStyle/>
          <a:p>
            <a:pPr marL="228600" lvl="2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tx1"/>
                </a:solidFill>
                <a:latin typeface="+mn-lt"/>
              </a:rPr>
              <a:t>Opening en vaststelling agenda</a:t>
            </a:r>
            <a:endParaRPr lang="nl-NL" sz="1200" dirty="0">
              <a:solidFill>
                <a:schemeClr val="tx1"/>
              </a:solidFill>
              <a:latin typeface="+mn-lt"/>
            </a:endParaRPr>
          </a:p>
          <a:p>
            <a:pPr marL="228600" lvl="2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tx1"/>
                </a:solidFill>
                <a:latin typeface="+mn-lt"/>
              </a:rPr>
              <a:t>Ingekomen stukken / mededelingen  </a:t>
            </a:r>
          </a:p>
          <a:p>
            <a:pPr marL="228600" lvl="2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tx1"/>
                </a:solidFill>
                <a:latin typeface="+mn-lt"/>
              </a:rPr>
              <a:t>Nieuwe leden stellen zich voor (ter informatie) </a:t>
            </a:r>
          </a:p>
          <a:p>
            <a:pPr marL="228600" lvl="2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tx1"/>
                </a:solidFill>
                <a:latin typeface="+mn-lt"/>
              </a:rPr>
              <a:t>Werk van de ……. (ter informatie)</a:t>
            </a:r>
          </a:p>
          <a:p>
            <a:pPr marL="516600" lvl="3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</a:rPr>
              <a:t>Platforms</a:t>
            </a:r>
          </a:p>
          <a:p>
            <a:pPr marL="516600" lvl="3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</a:rPr>
              <a:t>Werkgroepen</a:t>
            </a:r>
          </a:p>
          <a:p>
            <a:pPr marL="516600" lvl="3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</a:rPr>
              <a:t>Toetsingscommissie</a:t>
            </a:r>
          </a:p>
          <a:p>
            <a:pPr marL="228600" lvl="2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tx1"/>
                </a:solidFill>
                <a:latin typeface="+mn-lt"/>
              </a:rPr>
              <a:t>Het bestuur legt aan u voor</a:t>
            </a:r>
          </a:p>
          <a:p>
            <a:pPr marL="516600" lvl="3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  <a:latin typeface="+mn-lt"/>
              </a:rPr>
              <a:t>Notulen ledenvergadering 9 oktober 2020 </a:t>
            </a:r>
            <a:r>
              <a:rPr lang="nl-NL" sz="1200" b="1" dirty="0">
                <a:solidFill>
                  <a:schemeClr val="tx1"/>
                </a:solidFill>
                <a:latin typeface="+mn-lt"/>
              </a:rPr>
              <a:t>(ter besluitvorming)</a:t>
            </a:r>
            <a:endParaRPr lang="nl-NL" sz="1200" dirty="0">
              <a:solidFill>
                <a:schemeClr val="tx1"/>
              </a:solidFill>
              <a:latin typeface="+mn-lt"/>
            </a:endParaRPr>
          </a:p>
          <a:p>
            <a:pPr marL="516600" lvl="3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</a:rPr>
              <a:t>Notulen bijzondere ledenvergadering 6 november 2020 </a:t>
            </a:r>
            <a:r>
              <a:rPr lang="nl-NL" sz="1200" b="1" dirty="0">
                <a:solidFill>
                  <a:schemeClr val="tx1"/>
                </a:solidFill>
              </a:rPr>
              <a:t>(ter besluitvorming)</a:t>
            </a:r>
            <a:endParaRPr lang="nl-NL" sz="1200" dirty="0">
              <a:solidFill>
                <a:schemeClr val="tx1"/>
              </a:solidFill>
            </a:endParaRPr>
          </a:p>
          <a:p>
            <a:pPr marL="516600" lvl="3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  <a:latin typeface="+mn-lt"/>
              </a:rPr>
              <a:t>Jaarplan en financiën</a:t>
            </a:r>
            <a:endParaRPr lang="nl-NL" sz="1200" b="1" dirty="0">
              <a:solidFill>
                <a:schemeClr val="tx1"/>
              </a:solidFill>
              <a:latin typeface="+mn-lt"/>
            </a:endParaRPr>
          </a:p>
          <a:p>
            <a:pPr marL="804600" lvl="4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  <a:latin typeface="+mn-lt"/>
              </a:rPr>
              <a:t>Prognose 2020 </a:t>
            </a:r>
            <a:r>
              <a:rPr lang="nl-NL" sz="1200" b="1" dirty="0">
                <a:solidFill>
                  <a:schemeClr val="tx1"/>
                </a:solidFill>
                <a:latin typeface="+mn-lt"/>
              </a:rPr>
              <a:t>(ter informatie)</a:t>
            </a:r>
            <a:r>
              <a:rPr lang="nl-NL" sz="1200" dirty="0">
                <a:solidFill>
                  <a:schemeClr val="tx1"/>
                </a:solidFill>
                <a:latin typeface="+mn-lt"/>
              </a:rPr>
              <a:t> en begroting 2021 </a:t>
            </a:r>
            <a:r>
              <a:rPr lang="nl-NL" sz="1200" b="1" dirty="0">
                <a:solidFill>
                  <a:schemeClr val="tx1"/>
                </a:solidFill>
                <a:latin typeface="+mn-lt"/>
              </a:rPr>
              <a:t>(ter besluitvorming)</a:t>
            </a:r>
            <a:endParaRPr lang="nl-NL" sz="1200" dirty="0">
              <a:solidFill>
                <a:schemeClr val="tx1"/>
              </a:solidFill>
              <a:latin typeface="+mn-lt"/>
            </a:endParaRPr>
          </a:p>
          <a:p>
            <a:pPr marL="804600" lvl="4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  <a:latin typeface="+mn-lt"/>
              </a:rPr>
              <a:t>Jaarplan 2021 (t</a:t>
            </a:r>
            <a:r>
              <a:rPr lang="nl-NL" sz="1200" b="1" dirty="0">
                <a:solidFill>
                  <a:schemeClr val="tx1"/>
                </a:solidFill>
                <a:latin typeface="+mn-lt"/>
              </a:rPr>
              <a:t>er besluitvorming)</a:t>
            </a:r>
            <a:endParaRPr lang="nl-NL" sz="1200" dirty="0">
              <a:solidFill>
                <a:schemeClr val="tx1"/>
              </a:solidFill>
              <a:latin typeface="+mn-lt"/>
            </a:endParaRPr>
          </a:p>
          <a:p>
            <a:pPr marL="804600" lvl="4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  <a:latin typeface="+mn-lt"/>
              </a:rPr>
              <a:t>Contributiebedragen 2021 </a:t>
            </a:r>
            <a:r>
              <a:rPr lang="nl-NL" sz="1200" b="1" dirty="0">
                <a:solidFill>
                  <a:schemeClr val="tx1"/>
                </a:solidFill>
                <a:latin typeface="+mn-lt"/>
              </a:rPr>
              <a:t>(ter besluitvorming)</a:t>
            </a:r>
            <a:endParaRPr lang="nl-NL" sz="1200" dirty="0">
              <a:solidFill>
                <a:schemeClr val="tx1"/>
              </a:solidFill>
              <a:latin typeface="+mn-lt"/>
            </a:endParaRPr>
          </a:p>
          <a:p>
            <a:pPr marL="804600" lvl="4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dirty="0">
                <a:solidFill>
                  <a:schemeClr val="tx1"/>
                </a:solidFill>
                <a:latin typeface="+mj-lt"/>
              </a:rPr>
              <a:t>Vaststelling datum (voorjaars) ledenvergadering 2021; vrijdag 12 maart 2021 </a:t>
            </a:r>
            <a:r>
              <a:rPr lang="nl-NL" sz="1200" b="1" dirty="0">
                <a:solidFill>
                  <a:schemeClr val="tx1"/>
                </a:solidFill>
                <a:latin typeface="+mj-lt"/>
              </a:rPr>
              <a:t>(ter besluitvorming) </a:t>
            </a:r>
            <a:endParaRPr lang="nl-NL" sz="1200" dirty="0">
              <a:solidFill>
                <a:schemeClr val="tx1"/>
              </a:solidFill>
              <a:latin typeface="+mn-lt"/>
            </a:endParaRPr>
          </a:p>
          <a:p>
            <a:pPr marL="228600" lvl="2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tx1"/>
                </a:solidFill>
                <a:latin typeface="+mn-lt"/>
              </a:rPr>
              <a:t>Vacatures verenigingsbestuur (ter besluitvorming)</a:t>
            </a:r>
          </a:p>
          <a:p>
            <a:pPr marL="228600" lvl="2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tx1"/>
                </a:solidFill>
                <a:latin typeface="+mn-lt"/>
              </a:rPr>
              <a:t>Rondvraag </a:t>
            </a:r>
          </a:p>
          <a:p>
            <a:pPr marL="228600" lvl="2" indent="-228600">
              <a:lnSpc>
                <a:spcPct val="150000"/>
              </a:lnSpc>
              <a:buFont typeface="+mj-lt"/>
              <a:buAutoNum type="arabicPeriod"/>
            </a:pPr>
            <a:r>
              <a:rPr lang="nl-NL" sz="1200" b="1" dirty="0">
                <a:solidFill>
                  <a:schemeClr val="tx1"/>
                </a:solidFill>
                <a:latin typeface="+mn-lt"/>
              </a:rPr>
              <a:t>Sluiting Ledenvergadering</a:t>
            </a:r>
            <a:r>
              <a:rPr lang="nl-NL" sz="1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2F1E022-BC1A-4F9D-A9F4-776EA9295A8B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+mj-lt"/>
              </a:rPr>
              <a:t>2. Ingekomen stukken / mededelingen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6</a:t>
            </a:fld>
            <a:endParaRPr lang="nl-NL">
              <a:latin typeface="+mj-lt"/>
            </a:endParaRP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3947CD03-F625-482F-AD46-C0CA435CE643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976C02C-47D5-4C30-8071-01774430212A}"/>
              </a:ext>
            </a:extLst>
          </p:cNvPr>
          <p:cNvSpPr txBox="1"/>
          <p:nvPr/>
        </p:nvSpPr>
        <p:spPr>
          <a:xfrm>
            <a:off x="3010936" y="1473919"/>
            <a:ext cx="3285089" cy="38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nl-NL" b="1" i="0" dirty="0">
                <a:solidFill>
                  <a:srgbClr val="5EC5ED"/>
                </a:solidFill>
                <a:effectLst/>
                <a:latin typeface="Saira Extra Condensed"/>
              </a:rPr>
              <a:t>In memoriam: Ben Demmer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8967A6-F99E-4136-9CB7-F646CDAB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17" y="2207250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7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3. Nieuwe leden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000" y="1700808"/>
            <a:ext cx="7307648" cy="1368152"/>
          </a:xfrm>
        </p:spPr>
        <p:txBody>
          <a:bodyPr/>
          <a:lstStyle/>
          <a:p>
            <a:r>
              <a:rPr lang="nl-NL" sz="2000" dirty="0">
                <a:latin typeface="+mn-lt"/>
              </a:rPr>
              <a:t>Stand 29.11.19:	145 </a:t>
            </a:r>
          </a:p>
          <a:p>
            <a:r>
              <a:rPr lang="nl-NL" sz="2000" dirty="0">
                <a:latin typeface="+mn-lt"/>
              </a:rPr>
              <a:t>Stand 09.10.20:	139</a:t>
            </a:r>
          </a:p>
          <a:p>
            <a:endParaRPr lang="nl-NL" sz="2000" dirty="0">
              <a:latin typeface="+mn-lt"/>
            </a:endParaRPr>
          </a:p>
          <a:p>
            <a:r>
              <a:rPr lang="nl-NL" sz="2000" dirty="0">
                <a:latin typeface="+mn-lt"/>
              </a:rPr>
              <a:t>Opzeggingen per 31.12.20: </a:t>
            </a:r>
            <a:r>
              <a:rPr lang="nl-NL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NL" sz="2000" dirty="0">
                <a:latin typeface="+mn-lt"/>
              </a:rPr>
              <a:t>5</a:t>
            </a:r>
            <a:br>
              <a:rPr lang="nl-NL" sz="2000" dirty="0">
                <a:latin typeface="+mn-lt"/>
              </a:rPr>
            </a:br>
            <a:br>
              <a:rPr lang="nl-NL" sz="2000" dirty="0">
                <a:latin typeface="+mn-lt"/>
              </a:rPr>
            </a:br>
            <a:endParaRPr lang="nl-NL" sz="2000" dirty="0">
              <a:latin typeface="+mn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7</a:t>
            </a:fld>
            <a:endParaRPr lang="nl-NL">
              <a:latin typeface="+mj-lt"/>
            </a:endParaRP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B8B2A8A2-CA55-4987-98E3-10395C8F2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44311"/>
              </p:ext>
            </p:extLst>
          </p:nvPr>
        </p:nvGraphicFramePr>
        <p:xfrm>
          <a:off x="1319704" y="3148961"/>
          <a:ext cx="4934903" cy="2598420"/>
        </p:xfrm>
        <a:graphic>
          <a:graphicData uri="http://schemas.openxmlformats.org/drawingml/2006/table">
            <a:tbl>
              <a:tblPr/>
              <a:tblGrid>
                <a:gridCol w="4934903">
                  <a:extLst>
                    <a:ext uri="{9D8B030D-6E8A-4147-A177-3AD203B41FA5}">
                      <a16:colId xmlns:a16="http://schemas.microsoft.com/office/drawing/2014/main" val="267187738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Lumbricus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993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Simoove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368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Nederlandse Vereniging van Golfaccommodaties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5915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 Cate Grass Holding BV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1751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 de Haar Buitenruimte BV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446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2103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341979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ADA717-AD0C-4D14-B2F1-7B294491EF80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324362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1142792"/>
            <a:ext cx="2918085" cy="464028"/>
          </a:xfrm>
        </p:spPr>
        <p:txBody>
          <a:bodyPr/>
          <a:lstStyle/>
          <a:p>
            <a:r>
              <a:rPr lang="nl-NL" sz="2000" dirty="0">
                <a:latin typeface="+mj-lt"/>
              </a:rPr>
              <a:t>Platforms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8</a:t>
            </a:fld>
            <a:endParaRPr lang="nl-NL">
              <a:latin typeface="+mj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E8CE7C-8FEB-4A61-B0AF-136C9DD315DF}"/>
              </a:ext>
            </a:extLst>
          </p:cNvPr>
          <p:cNvPicPr/>
          <p:nvPr/>
        </p:nvPicPr>
        <p:blipFill rotWithShape="1">
          <a:blip r:embed="rId2"/>
          <a:srcRect l="19062" t="19166" r="32559" b="11096"/>
          <a:stretch/>
        </p:blipFill>
        <p:spPr bwMode="auto">
          <a:xfrm>
            <a:off x="2219845" y="1700808"/>
            <a:ext cx="4692474" cy="4149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r>
              <a:rPr lang="nl-NL" dirty="0">
                <a:latin typeface="+mj-lt"/>
              </a:rPr>
              <a:t>4. Werk van de ……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DE9F4F11-7F23-4B8E-8069-FAAA961A71D8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</p:spTree>
    <p:extLst>
      <p:ext uri="{BB962C8B-B14F-4D97-AF65-F5344CB8AC3E}">
        <p14:creationId xmlns:p14="http://schemas.microsoft.com/office/powerpoint/2010/main" val="133610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1067813"/>
            <a:ext cx="7200000" cy="360000"/>
          </a:xfrm>
        </p:spPr>
        <p:txBody>
          <a:bodyPr/>
          <a:lstStyle/>
          <a:p>
            <a:r>
              <a:rPr lang="nl-NL" sz="2800" dirty="0">
                <a:latin typeface="+mj-lt"/>
              </a:rPr>
              <a:t>Platforms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34ED-9EC7-D442-84CC-93B0C8DE86B5}" type="slidenum">
              <a:rPr lang="nl-NL" smtClean="0">
                <a:latin typeface="+mj-lt"/>
              </a:rPr>
              <a:pPr/>
              <a:t>9</a:t>
            </a:fld>
            <a:endParaRPr lang="nl-NL">
              <a:latin typeface="+mj-lt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296000" y="1609813"/>
            <a:ext cx="4203127" cy="3279881"/>
          </a:xfrm>
        </p:spPr>
        <p:txBody>
          <a:bodyPr/>
          <a:lstStyle/>
          <a:p>
            <a:pPr lvl="2"/>
            <a:r>
              <a:rPr lang="nl-NL" sz="2000" b="1" dirty="0">
                <a:latin typeface="Calibri"/>
              </a:rPr>
              <a:t>Aannemers</a:t>
            </a:r>
          </a:p>
          <a:p>
            <a:pPr marL="0" lvl="2" indent="0"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None/>
            </a:pPr>
            <a:endParaRPr lang="nl-NL" sz="2000" b="1" dirty="0">
              <a:latin typeface="Calibri"/>
            </a:endParaRPr>
          </a:p>
          <a:p>
            <a:pPr lvl="2"/>
            <a:r>
              <a:rPr lang="nl-NL" sz="2000" b="1" dirty="0">
                <a:latin typeface="Calibri"/>
              </a:rPr>
              <a:t>Gemeenten en Sportbedrijven</a:t>
            </a:r>
          </a:p>
          <a:p>
            <a:pPr marL="0" lvl="2" indent="0"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None/>
            </a:pPr>
            <a:endParaRPr lang="nl-NL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A603DE1-5AFC-4C8C-965F-03CB0624C88D}"/>
              </a:ext>
            </a:extLst>
          </p:cNvPr>
          <p:cNvSpPr txBox="1">
            <a:spLocks/>
          </p:cNvSpPr>
          <p:nvPr/>
        </p:nvSpPr>
        <p:spPr>
          <a:xfrm>
            <a:off x="1296000" y="504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EC5ED"/>
                </a:solidFill>
                <a:latin typeface="PF DinText Pro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nl-NL" sz="1800" dirty="0">
                <a:latin typeface="+mj-lt"/>
              </a:rPr>
              <a:t>4. Werk van de… (1)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60C524F-1DA8-4924-AD8D-ADBD8A080855}"/>
              </a:ext>
            </a:extLst>
          </p:cNvPr>
          <p:cNvSpPr txBox="1">
            <a:spLocks/>
          </p:cNvSpPr>
          <p:nvPr/>
        </p:nvSpPr>
        <p:spPr>
          <a:xfrm>
            <a:off x="1517789" y="6408000"/>
            <a:ext cx="2159744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rgbClr val="5EC5E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n-lt"/>
              </a:rPr>
              <a:t>27 november 2020 | Ledenvergadering</a:t>
            </a:r>
          </a:p>
        </p:txBody>
      </p:sp>
      <p:pic>
        <p:nvPicPr>
          <p:cNvPr id="1028" name="Picture 4" descr="Profielfoto van Goof Rijndorp">
            <a:extLst>
              <a:ext uri="{FF2B5EF4-FFF2-40B4-BE49-F238E27FC236}">
                <a16:creationId xmlns:a16="http://schemas.microsoft.com/office/drawing/2014/main" id="{53A66101-99A8-48DE-8384-5C209892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89" y="2031572"/>
            <a:ext cx="1225411" cy="122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elfoto van Mark de Jong Specialist Sportvelden">
            <a:extLst>
              <a:ext uri="{FF2B5EF4-FFF2-40B4-BE49-F238E27FC236}">
                <a16:creationId xmlns:a16="http://schemas.microsoft.com/office/drawing/2014/main" id="{D8277E55-48DF-4C4A-8493-6A0B19E6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20" y="2074363"/>
            <a:ext cx="1182620" cy="11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ielfoto van Bas Visser">
            <a:extLst>
              <a:ext uri="{FF2B5EF4-FFF2-40B4-BE49-F238E27FC236}">
                <a16:creationId xmlns:a16="http://schemas.microsoft.com/office/drawing/2014/main" id="{B7727429-9F78-446C-AF07-E4E0EAB67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60" y="4380370"/>
            <a:ext cx="1235048" cy="12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1FD481E-992F-44FA-8551-DC44E226054F}"/>
              </a:ext>
            </a:extLst>
          </p:cNvPr>
          <p:cNvSpPr txBox="1"/>
          <p:nvPr/>
        </p:nvSpPr>
        <p:spPr>
          <a:xfrm>
            <a:off x="5721292" y="1795244"/>
            <a:ext cx="2701255" cy="50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4" name="Tijdelijke aanduiding voor inhoud 6">
            <a:extLst>
              <a:ext uri="{FF2B5EF4-FFF2-40B4-BE49-F238E27FC236}">
                <a16:creationId xmlns:a16="http://schemas.microsoft.com/office/drawing/2014/main" id="{004A6767-F7A9-4CE9-9F97-522EE3C1ADE6}"/>
              </a:ext>
            </a:extLst>
          </p:cNvPr>
          <p:cNvSpPr txBox="1">
            <a:spLocks/>
          </p:cNvSpPr>
          <p:nvPr/>
        </p:nvSpPr>
        <p:spPr>
          <a:xfrm>
            <a:off x="4970355" y="1609813"/>
            <a:ext cx="4203127" cy="37940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None/>
              <a:defRPr sz="1800" b="1" kern="1200">
                <a:solidFill>
                  <a:srgbClr val="7AB51D"/>
                </a:solidFill>
                <a:latin typeface="PF DinText Pro" pitchFamily="50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2pPr>
            <a:lvl3pPr marL="288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SzPct val="80000"/>
              <a:buFont typeface="Wingdings" pitchFamily="2" charset="2"/>
              <a:buChar char="n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3pPr>
            <a:lvl4pPr marL="576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F4C3F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7AB51D"/>
              </a:buClr>
              <a:buFont typeface="Arial" pitchFamily="34" charset="0"/>
              <a:buChar char="•"/>
              <a:defRPr sz="1800" kern="1200">
                <a:solidFill>
                  <a:srgbClr val="595959"/>
                </a:solidFill>
                <a:latin typeface="PF DinText Pro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nl-NL" sz="2000" b="1" dirty="0">
                <a:latin typeface="Calibri"/>
              </a:rPr>
              <a:t>Adviesbureaus en kennisinstituten</a:t>
            </a:r>
          </a:p>
          <a:p>
            <a:pPr marL="0" lvl="2" indent="0">
              <a:buFont typeface="Wingdings" pitchFamily="2" charset="2"/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Font typeface="Wingdings" pitchFamily="2" charset="2"/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Font typeface="Wingdings" pitchFamily="2" charset="2"/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Font typeface="Wingdings" pitchFamily="2" charset="2"/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Font typeface="Wingdings" pitchFamily="2" charset="2"/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Font typeface="Wingdings" pitchFamily="2" charset="2"/>
              <a:buNone/>
            </a:pPr>
            <a:endParaRPr lang="nl-NL" sz="2000" b="1" dirty="0">
              <a:latin typeface="Calibri"/>
            </a:endParaRPr>
          </a:p>
          <a:p>
            <a:pPr lvl="2"/>
            <a:r>
              <a:rPr lang="nl-NL" sz="2000" b="1" dirty="0">
                <a:latin typeface="Calibri"/>
              </a:rPr>
              <a:t>Leveranciers en Producenten</a:t>
            </a:r>
          </a:p>
          <a:p>
            <a:pPr marL="0" lvl="2" indent="0">
              <a:buFont typeface="Wingdings" pitchFamily="2" charset="2"/>
              <a:buNone/>
            </a:pPr>
            <a:endParaRPr lang="nl-NL" sz="2000" b="1" dirty="0">
              <a:latin typeface="Calibri"/>
            </a:endParaRPr>
          </a:p>
          <a:p>
            <a:pPr marL="0" lvl="2" indent="0">
              <a:buFont typeface="Wingdings" pitchFamily="2" charset="2"/>
              <a:buNone/>
            </a:pPr>
            <a:endParaRPr lang="nl-NL" sz="2000" b="1" dirty="0"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FE201-69B8-4C77-BEB0-DEFE3271C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89" y="4391942"/>
            <a:ext cx="1825846" cy="121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91944"/>
      </p:ext>
    </p:extLst>
  </p:cSld>
  <p:clrMapOvr>
    <a:masterClrMapping/>
  </p:clrMapOvr>
</p:sld>
</file>

<file path=ppt/theme/theme1.xml><?xml version="1.0" encoding="utf-8"?>
<a:theme xmlns:a="http://schemas.openxmlformats.org/drawingml/2006/main" name="BSNC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93B5740457247B0DB693F730E6566" ma:contentTypeVersion="16" ma:contentTypeDescription="Een nieuw document maken." ma:contentTypeScope="" ma:versionID="c9fbfebf5cc74d0e5740f9afc4f0bdf9">
  <xsd:schema xmlns:xsd="http://www.w3.org/2001/XMLSchema" xmlns:xs="http://www.w3.org/2001/XMLSchema" xmlns:p="http://schemas.microsoft.com/office/2006/metadata/properties" xmlns:ns2="baf3834a-9222-442c-981f-be1668d5434f" xmlns:ns3="20e6e85e-f005-45c2-9b6a-a2a16be9cdf9" targetNamespace="http://schemas.microsoft.com/office/2006/metadata/properties" ma:root="true" ma:fieldsID="58c5ac73587eb448be2ca49d068dfb14" ns2:_="" ns3:_="">
    <xsd:import namespace="baf3834a-9222-442c-981f-be1668d5434f"/>
    <xsd:import namespace="20e6e85e-f005-45c2-9b6a-a2a16be9cd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a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3834a-9222-442c-981f-be1668d543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6e85e-f005-45c2-9b6a-a2a16be9c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" ma:index="23" nillable="true" ma:displayName="Datum" ma:format="DateOnly" ma:internalName="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f3834a-9222-442c-981f-be1668d5434f">
      <UserInfo>
        <DisplayName>Ben Moonen</DisplayName>
        <AccountId>17</AccountId>
        <AccountType/>
      </UserInfo>
      <UserInfo>
        <DisplayName>Jeanine van Barneveld</DisplayName>
        <AccountId>640</AccountId>
        <AccountType/>
      </UserInfo>
      <UserInfo>
        <DisplayName>Edward van der Geest</DisplayName>
        <AccountId>103</AccountId>
        <AccountType/>
      </UserInfo>
      <UserInfo>
        <DisplayName>Hans Arends</DisplayName>
        <AccountId>107</AccountId>
        <AccountType/>
      </UserInfo>
    </SharedWithUsers>
    <Datum xmlns="20e6e85e-f005-45c2-9b6a-a2a16be9cd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12C388-841B-4206-A986-8126F495A90B}">
  <ds:schemaRefs>
    <ds:schemaRef ds:uri="20e6e85e-f005-45c2-9b6a-a2a16be9cdf9"/>
    <ds:schemaRef ds:uri="baf3834a-9222-442c-981f-be1668d543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D9E6C4-5C93-43E8-AA97-4F4F30C14C7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baf3834a-9222-442c-981f-be1668d5434f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0e6e85e-f005-45c2-9b6a-a2a16be9cdf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148B24-BB4C-4622-A076-C53FF6A979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3366</Words>
  <Application>Microsoft Office PowerPoint</Application>
  <PresentationFormat>Diavoorstelling (4:3)</PresentationFormat>
  <Paragraphs>980</Paragraphs>
  <Slides>49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6" baseType="lpstr">
      <vt:lpstr>Arial</vt:lpstr>
      <vt:lpstr>Calibri</vt:lpstr>
      <vt:lpstr>PF DinText Pro</vt:lpstr>
      <vt:lpstr>PF DinText Pro Light </vt:lpstr>
      <vt:lpstr>Saira Extra Condensed</vt:lpstr>
      <vt:lpstr>Wingdings</vt:lpstr>
      <vt:lpstr>BSNC-thema</vt:lpstr>
      <vt:lpstr>WELKOM bij de          Ledenvergadering</vt:lpstr>
      <vt:lpstr>1. Opening en vaststelling agenda</vt:lpstr>
      <vt:lpstr>Praktische informatie ALV (online)</vt:lpstr>
      <vt:lpstr>Praktische informatie online ALV (2)</vt:lpstr>
      <vt:lpstr>Agenda </vt:lpstr>
      <vt:lpstr>2. Ingekomen stukken / mededelingen</vt:lpstr>
      <vt:lpstr>3. Nieuwe leden</vt:lpstr>
      <vt:lpstr>Platforms</vt:lpstr>
      <vt:lpstr>Platforms </vt:lpstr>
      <vt:lpstr>Werkgroep Circulariteit</vt:lpstr>
      <vt:lpstr>Werkgroep Zorgplicht</vt:lpstr>
      <vt:lpstr>Werkgroep Hybride sportvelden</vt:lpstr>
      <vt:lpstr>Werkgroep Human Capital Turf Management</vt:lpstr>
      <vt:lpstr>Taskforce Green Deal Sport</vt:lpstr>
      <vt:lpstr>Stuurgroep Duurzaamheidslabel</vt:lpstr>
      <vt:lpstr>Toetsingscommissie</vt:lpstr>
      <vt:lpstr>Toetsingscommissie (2)</vt:lpstr>
      <vt:lpstr>5. Het verenigingsbestuur legt aan u voor…</vt:lpstr>
      <vt:lpstr>5. Het verenigingsbestuur legt aan u voor… (2)</vt:lpstr>
      <vt:lpstr>PowerPoint-presentatie</vt:lpstr>
      <vt:lpstr>5. Het verenigingsbestuur legt aan u voor… (4)</vt:lpstr>
      <vt:lpstr>Begroting en realisatie 2020; opbrengsten</vt:lpstr>
      <vt:lpstr>Begroting en realisatie 2020; kosten</vt:lpstr>
      <vt:lpstr>Begroting 2020 en prognose 2020; opbrengsten</vt:lpstr>
      <vt:lpstr>Begroting 2020 en prognose 2020; kosten</vt:lpstr>
      <vt:lpstr>Begroting 2021; opbrengsten</vt:lpstr>
      <vt:lpstr>Begroting 2021; kosten</vt:lpstr>
      <vt:lpstr>Jaarplan 2021</vt:lpstr>
      <vt:lpstr>PowerPoint-presentatie</vt:lpstr>
      <vt:lpstr>KENNIS</vt:lpstr>
      <vt:lpstr>KENNIS</vt:lpstr>
      <vt:lpstr>PowerPoint-presentatie</vt:lpstr>
      <vt:lpstr>ONTMOETEN</vt:lpstr>
      <vt:lpstr>ONTMOETEN</vt:lpstr>
      <vt:lpstr>SAMENWERKEN EN VERBINDEN</vt:lpstr>
      <vt:lpstr>SAMENWERKEN EN VERBINDEN</vt:lpstr>
      <vt:lpstr>Routekaart Verduurzaming Sport en Nationaal Sportakkoord</vt:lpstr>
      <vt:lpstr>Routekaart verduurzaming sport</vt:lpstr>
      <vt:lpstr>Expertiseplatform sportinfrastructuur</vt:lpstr>
      <vt:lpstr>COMMUNICATIE</vt:lpstr>
      <vt:lpstr>PowerPoint-presentatie</vt:lpstr>
      <vt:lpstr>PowerPoint-presentatie</vt:lpstr>
      <vt:lpstr>5. Het verenigingsbestuur legt aan u voor…(2)</vt:lpstr>
      <vt:lpstr>PowerPoint-presentatie</vt:lpstr>
      <vt:lpstr>6. Vacatures verenigingsbestuur</vt:lpstr>
      <vt:lpstr>6. Vacatures verenigingsbestuur (2)</vt:lpstr>
      <vt:lpstr>6. Vacatures verenigingsbestuur (2)</vt:lpstr>
      <vt:lpstr>7. Rondvraag</vt:lpstr>
      <vt:lpstr>PowerPoint-presentatie</vt:lpstr>
    </vt:vector>
  </TitlesOfParts>
  <Company>Schutdesigns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de titel van de slide</dc:title>
  <dc:creator>Remco Schut</dc:creator>
  <cp:lastModifiedBy>Jeanine van Barneveld</cp:lastModifiedBy>
  <cp:revision>200</cp:revision>
  <cp:lastPrinted>2019-03-21T10:07:17Z</cp:lastPrinted>
  <dcterms:created xsi:type="dcterms:W3CDTF">2010-10-20T13:39:04Z</dcterms:created>
  <dcterms:modified xsi:type="dcterms:W3CDTF">2020-11-26T13:03:02Z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0x01010015F93B5740457247B0DB693F730E6566</vt:lpwstr>
  </property>
  <property fmtid="{D5CDD505-2E9C-101B-9397-08002B2CF9AE}" pid="3" name="AuthorIds_UIVersion_512">
    <vt:lpwstr>36</vt:lpwstr>
  </property>
  <property fmtid="{D5CDD505-2E9C-101B-9397-08002B2CF9AE}" pid="4" name="AuthorIds_UIVersion_14336">
    <vt:lpwstr>36</vt:lpwstr>
  </property>
</Properties>
</file>